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1" r:id="rId4"/>
    <p:sldId id="286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99"/>
    <p:restoredTop sz="79000"/>
  </p:normalViewPr>
  <p:slideViewPr>
    <p:cSldViewPr snapToGrid="0">
      <p:cViewPr varScale="1">
        <p:scale>
          <a:sx n="90" d="100"/>
          <a:sy n="90" d="100"/>
        </p:scale>
        <p:origin x="576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13.06.26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631186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406010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8380019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7659880-983B-86E7-15F3-04152CE958A2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AA2BC19-A4AC-25DA-9D17-17741712D36A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01621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576385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2761160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C57CAEA-0D1A-1EA4-2A3F-9237AB9DD248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E69A1-186F-E667-3DCC-F89AD424331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6311863" name="Slide Image Placeholder 1">
            <a:extLst>
              <a:ext uri="{FF2B5EF4-FFF2-40B4-BE49-F238E27FC236}">
                <a16:creationId xmlns:a16="http://schemas.microsoft.com/office/drawing/2014/main" id="{F6803D5C-40C3-0509-739C-27B09C308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40601094" name="Notes Placeholder 2">
            <a:extLst>
              <a:ext uri="{FF2B5EF4-FFF2-40B4-BE49-F238E27FC236}">
                <a16:creationId xmlns:a16="http://schemas.microsoft.com/office/drawing/2014/main" id="{3E868D77-BAE1-D65A-8BBC-D9BBB4560C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1838001985" name="Slide Number Placeholder 3">
            <a:extLst>
              <a:ext uri="{FF2B5EF4-FFF2-40B4-BE49-F238E27FC236}">
                <a16:creationId xmlns:a16="http://schemas.microsoft.com/office/drawing/2014/main" id="{1F03278E-8358-07BC-7AE9-4697AD0FEA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7659880-983B-86E7-15F3-04152CE958A2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360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9395330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3825742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Beispielhaft einen Teil des KI-Guides vor Ort bearbeiten. Studierende haben 10 Min. Zeit um die Fragen zu zwei dieser Begriffe schriftlich zu reflektieren. </a:t>
            </a:r>
            <a:br>
              <a:rPr lang="de-DE" dirty="0"/>
            </a:br>
            <a:r>
              <a:rPr lang="de-DE" dirty="0"/>
              <a:t>Die Texte können bspw. als Teil eines Lernportfolios im Kurs abgeben werden.</a:t>
            </a:r>
          </a:p>
          <a:p>
            <a:pPr>
              <a:defRPr/>
            </a:pPr>
            <a:endParaRPr dirty="0"/>
          </a:p>
        </p:txBody>
      </p:sp>
      <p:sp>
        <p:nvSpPr>
          <p:cNvPr id="146456001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C7C23A2-A0AA-9114-8F54-67282B849D40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l.uni-hamburg.de/ddlitlab/gki/gki-landing-page/studi-guide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141794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7" cy="3937000"/>
          </a:xfrm>
        </p:spPr>
        <p:txBody>
          <a:bodyPr>
            <a:normAutofit fontScale="85000" lnSpcReduction="1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dirty="0"/>
              <a:t>Aufgabenstellung: </a:t>
            </a:r>
            <a:r>
              <a:rPr lang="de-DE" i="1" dirty="0" err="1"/>
              <a:t>Lies</a:t>
            </a:r>
            <a:r>
              <a:rPr lang="de-DE" i="1" dirty="0"/>
              <a:t> dir den KI-Guide für 5 Minuten aufmerksam durch. Anschließend besprechen wir Fragen dazu und führen eine Diskussion im Plenum.</a:t>
            </a:r>
          </a:p>
          <a:p>
            <a:pPr lvl="1">
              <a:defRPr/>
            </a:pPr>
            <a:r>
              <a:rPr lang="de-DE" dirty="0"/>
              <a:t>Anschließend können Studierende ein 3-minütiges </a:t>
            </a:r>
            <a:r>
              <a:rPr lang="de-DE" dirty="0" err="1"/>
              <a:t>Freewriting</a:t>
            </a:r>
            <a:r>
              <a:rPr lang="de-DE" dirty="0"/>
              <a:t> durchführen, bei dem sie ihre Gedanken &amp; Erkenntnisse festhalten.</a:t>
            </a:r>
          </a:p>
          <a:p>
            <a:pPr>
              <a:defRPr/>
            </a:pPr>
            <a:r>
              <a:rPr dirty="0"/>
              <a:t>Ziel</a:t>
            </a:r>
            <a:r>
              <a:rPr lang="de-DE" dirty="0"/>
              <a:t>: Studierende kennen den KI-Guide und können ihn als Entscheidungshilfe im Studium einsetzen. Die Studierenden reflektieren den Einsatz von KI-Tools für ihr wissenschaftliches Schreiben.</a:t>
            </a:r>
            <a:endParaRPr dirty="0"/>
          </a:p>
          <a:p>
            <a:pPr>
              <a:defRPr/>
            </a:pPr>
            <a:r>
              <a:rPr lang="de-DE" dirty="0"/>
              <a:t>Lehrformat: Seminare</a:t>
            </a:r>
            <a:endParaRPr dirty="0"/>
          </a:p>
          <a:p>
            <a:pPr>
              <a:defRPr/>
            </a:pPr>
            <a:r>
              <a:rPr dirty="0"/>
              <a:t>Zeit</a:t>
            </a:r>
            <a:r>
              <a:rPr lang="de-DE" dirty="0"/>
              <a:t>: 10-25 Min.</a:t>
            </a:r>
            <a:endParaRPr dirty="0"/>
          </a:p>
          <a:p>
            <a:pPr>
              <a:defRPr/>
            </a:pPr>
            <a:r>
              <a:rPr dirty="0" err="1"/>
              <a:t>Materialien</a:t>
            </a:r>
            <a:r>
              <a:rPr lang="de-DE" dirty="0"/>
              <a:t>: KI-Study Guide online oder in Papierform</a:t>
            </a:r>
            <a:endParaRPr dirty="0"/>
          </a:p>
        </p:txBody>
      </p:sp>
      <p:sp>
        <p:nvSpPr>
          <p:cNvPr id="767905920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291B9F-1E2D-BDC8-FA03-26443190ED80}" type="slidenum">
              <a:rPr lang="de-DE"/>
              <a:t>1</a:t>
            </a:fld>
            <a:endParaRPr lang="de-DE"/>
          </a:p>
        </p:txBody>
      </p:sp>
      <p:sp>
        <p:nvSpPr>
          <p:cNvPr id="444332315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Info zu der Methode: </a:t>
            </a:r>
            <a:r>
              <a:rPr lang="de-DE" dirty="0"/>
              <a:t>Arbeit mit dem KI-Guide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8396671" name="Foliennummernplatzhalter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2</a:t>
            </a:fld>
            <a:endParaRPr lang="de-DE"/>
          </a:p>
        </p:txBody>
      </p:sp>
      <p:pic>
        <p:nvPicPr>
          <p:cNvPr id="1901663690" name="Bildplatzhalter 5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2725" b="12724"/>
          <a:stretch/>
        </p:blipFill>
        <p:spPr bwMode="auto">
          <a:xfrm>
            <a:off x="1" y="27384"/>
            <a:ext cx="12192396" cy="6858000"/>
          </a:xfrm>
          <a:prstGeom prst="rect">
            <a:avLst/>
          </a:prstGeom>
        </p:spPr>
      </p:pic>
      <p:sp>
        <p:nvSpPr>
          <p:cNvPr id="149197214" name="Textplatzhalter 3"/>
          <p:cNvSpPr>
            <a:spLocks noGrp="1"/>
          </p:cNvSpPr>
          <p:nvPr>
            <p:ph type="body" sz="quarter" idx="14"/>
          </p:nvPr>
        </p:nvSpPr>
        <p:spPr bwMode="auto">
          <a:xfrm>
            <a:off x="12052472" y="6539900"/>
            <a:ext cx="145470" cy="318100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031009094" name="Titel 4"/>
          <p:cNvSpPr>
            <a:spLocks noGrp="1"/>
          </p:cNvSpPr>
          <p:nvPr>
            <p:ph type="title"/>
          </p:nvPr>
        </p:nvSpPr>
        <p:spPr bwMode="auto">
          <a:xfrm>
            <a:off x="0" y="1118367"/>
            <a:ext cx="6361224" cy="2022601"/>
          </a:xfrm>
        </p:spPr>
        <p:txBody>
          <a:bodyPr/>
          <a:lstStyle/>
          <a:p>
            <a:pPr>
              <a:defRPr/>
            </a:pPr>
            <a:r>
              <a:rPr lang="de-DE" dirty="0"/>
              <a:t>Der KI-Guide für Studierende</a:t>
            </a:r>
            <a:br>
              <a:rPr lang="de-DE" dirty="0"/>
            </a:br>
            <a:br>
              <a:rPr lang="de-DE" dirty="0"/>
            </a:br>
            <a:r>
              <a:rPr lang="de-DE" u="sng" dirty="0" err="1"/>
              <a:t>uhh.de</a:t>
            </a:r>
            <a:r>
              <a:rPr lang="de-DE" u="sng" dirty="0"/>
              <a:t>/ia37r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0303015" name="Inhaltsplatzhalter 1"/>
          <p:cNvSpPr>
            <a:spLocks noGrp="1"/>
          </p:cNvSpPr>
          <p:nvPr>
            <p:ph idx="1"/>
          </p:nvPr>
        </p:nvSpPr>
        <p:spPr bwMode="auto">
          <a:xfrm>
            <a:off x="431799" y="1316767"/>
            <a:ext cx="11040797" cy="460851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de-DE" dirty="0"/>
              <a:t>Nimm dir Papier und einen Stift. </a:t>
            </a:r>
            <a:endParaRPr dirty="0"/>
          </a:p>
          <a:p>
            <a:pPr>
              <a:defRPr/>
            </a:pPr>
            <a:r>
              <a:rPr lang="de-DE" dirty="0"/>
              <a:t>Während der </a:t>
            </a:r>
            <a:r>
              <a:rPr lang="de-DE" dirty="0" err="1"/>
              <a:t>Timer</a:t>
            </a:r>
            <a:r>
              <a:rPr lang="de-DE" dirty="0"/>
              <a:t> läuft, darfst du den </a:t>
            </a:r>
            <a:r>
              <a:rPr lang="de-DE" b="1" dirty="0"/>
              <a:t>Stift nicht absetzen</a:t>
            </a:r>
            <a:r>
              <a:rPr lang="de-DE" dirty="0"/>
              <a:t>, sondern musst ‚durchschreiben‘. Wenn du nicht mehr weiterweißt, kannst du entweder „ich weiß nicht weiter“ schreiben oder </a:t>
            </a:r>
            <a:r>
              <a:rPr lang="de-DE" b="1" dirty="0"/>
              <a:t>Kringel oder Linien auf das Papier malen</a:t>
            </a:r>
            <a:r>
              <a:rPr lang="de-DE" dirty="0"/>
              <a:t>. </a:t>
            </a:r>
            <a:endParaRPr dirty="0"/>
          </a:p>
          <a:p>
            <a:pPr>
              <a:defRPr/>
            </a:pPr>
            <a:r>
              <a:rPr lang="de-DE" dirty="0"/>
              <a:t>Schreibe in der Sprache, in der du dich </a:t>
            </a:r>
            <a:r>
              <a:rPr lang="de-DE" b="1" dirty="0"/>
              <a:t>am wohlsten fühlst</a:t>
            </a:r>
            <a:r>
              <a:rPr lang="de-DE" dirty="0"/>
              <a:t>. </a:t>
            </a:r>
            <a:endParaRPr dirty="0"/>
          </a:p>
          <a:p>
            <a:pPr>
              <a:defRPr/>
            </a:pPr>
            <a:r>
              <a:rPr lang="de-DE" dirty="0"/>
              <a:t>Achte nicht auf Rechtschreibung, Zeichensetzung und Grammatik. </a:t>
            </a:r>
            <a:endParaRPr dirty="0"/>
          </a:p>
          <a:p>
            <a:pPr>
              <a:defRPr/>
            </a:pPr>
            <a:r>
              <a:rPr lang="de-DE" dirty="0" err="1"/>
              <a:t>Lies</a:t>
            </a:r>
            <a:r>
              <a:rPr lang="de-DE" dirty="0"/>
              <a:t> während des Schreibens nichts von dem durch, was du zuvor geschrieben hast. Streiche auch keine Wörter durch, sondern </a:t>
            </a:r>
            <a:r>
              <a:rPr lang="de-DE" b="1" dirty="0"/>
              <a:t>schreibe einfach immer weiter</a:t>
            </a:r>
            <a:r>
              <a:rPr lang="de-DE" dirty="0"/>
              <a:t>. </a:t>
            </a:r>
            <a:endParaRPr dirty="0"/>
          </a:p>
          <a:p>
            <a:pPr>
              <a:defRPr/>
            </a:pPr>
            <a:r>
              <a:rPr lang="de-DE" dirty="0"/>
              <a:t>Der Text ist </a:t>
            </a:r>
            <a:r>
              <a:rPr lang="de-DE" b="1" dirty="0"/>
              <a:t>nur für dich persönlich, wird anschließend also niemandem gezeigt</a:t>
            </a:r>
            <a:r>
              <a:rPr lang="de-DE" dirty="0"/>
              <a:t>. Am Ende kannst du das </a:t>
            </a:r>
            <a:r>
              <a:rPr lang="de-DE" dirty="0" err="1"/>
              <a:t>Freewriting</a:t>
            </a:r>
            <a:r>
              <a:rPr lang="de-DE" dirty="0"/>
              <a:t> auswerten und Ideen daraus weiterverwenden.</a:t>
            </a:r>
            <a:endParaRPr dirty="0"/>
          </a:p>
          <a:p>
            <a:pPr marL="0" indent="0">
              <a:buNone/>
              <a:defRPr/>
            </a:pPr>
            <a:r>
              <a:rPr lang="de-DE" sz="1850" dirty="0"/>
              <a:t>Methode aus: </a:t>
            </a:r>
            <a:r>
              <a:rPr lang="de-DE" sz="1850" dirty="0" err="1"/>
              <a:t>ki-campus.org</a:t>
            </a:r>
            <a:r>
              <a:rPr lang="de-DE" sz="1850" dirty="0"/>
              <a:t>, </a:t>
            </a:r>
            <a:r>
              <a:rPr lang="de-DE" sz="1850" i="1" dirty="0"/>
              <a:t>Sprachassistenzen als Chance für die Hochschullehre</a:t>
            </a:r>
            <a:endParaRPr dirty="0"/>
          </a:p>
        </p:txBody>
      </p:sp>
      <p:sp>
        <p:nvSpPr>
          <p:cNvPr id="57939511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3</a:t>
            </a:fld>
            <a:endParaRPr lang="de-DE"/>
          </a:p>
        </p:txBody>
      </p:sp>
      <p:sp>
        <p:nvSpPr>
          <p:cNvPr id="850167501" name="Titel 3"/>
          <p:cNvSpPr>
            <a:spLocks noGrp="1"/>
          </p:cNvSpPr>
          <p:nvPr>
            <p:ph type="title"/>
          </p:nvPr>
        </p:nvSpPr>
        <p:spPr bwMode="auto">
          <a:xfrm>
            <a:off x="431799" y="452668"/>
            <a:ext cx="3981475" cy="767787"/>
          </a:xfrm>
        </p:spPr>
        <p:txBody>
          <a:bodyPr vertOverflow="overflow" horzOverflow="overflow" vert="horz" wrap="square" lIns="0" tIns="60960" rIns="121920" bIns="60960" numCol="1" spcCol="0" rtlCol="0" fromWordArt="0" anchor="t" anchorCtr="0" forceAA="0" compatLnSpc="0">
            <a:normAutofit fontScale="95000"/>
          </a:bodyPr>
          <a:lstStyle/>
          <a:p>
            <a:pPr>
              <a:defRPr/>
            </a:pPr>
            <a:r>
              <a:rPr lang="de-DE" dirty="0" err="1"/>
              <a:t>Freewriting</a:t>
            </a:r>
            <a:r>
              <a:rPr lang="de-DE" dirty="0"/>
              <a:t> </a:t>
            </a:r>
            <a:endParaRPr dirty="0"/>
          </a:p>
        </p:txBody>
      </p:sp>
      <p:sp>
        <p:nvSpPr>
          <p:cNvPr id="1306761802" name="Textfeld 4"/>
          <p:cNvSpPr txBox="1"/>
          <p:nvPr/>
        </p:nvSpPr>
        <p:spPr bwMode="auto">
          <a:xfrm>
            <a:off x="4107030" y="529307"/>
            <a:ext cx="7365567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400">
                <a:solidFill>
                  <a:schemeClr val="bg1"/>
                </a:solidFill>
              </a:rPr>
              <a:t>Was bedeutet wissenschaftliches Schreiben für mich?</a:t>
            </a:r>
            <a:endParaRPr lang="de-DE" sz="2400">
              <a:solidFill>
                <a:schemeClr val="bg1"/>
              </a:solidFill>
              <a:latin typeface="TheSans UHH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:cover/>
      </p:transition>
    </mc:Choice>
    <mc:Fallback xmlns:w="http://schemas.openxmlformats.org/wordprocessingml/2006/main" xmlns:m="http://schemas.openxmlformats.org/officeDocument/2006/math" xmlns="">
      <p:transition spd="slow" advClick="1">
        <p:cover dir="l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B14FDC05-212B-E0D1-C8E7-DE16CC66703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141794" name="Inhaltsplatzhalter">
            <a:extLst>
              <a:ext uri="{FF2B5EF4-FFF2-40B4-BE49-F238E27FC236}">
                <a16:creationId xmlns:a16="http://schemas.microsoft.com/office/drawing/2014/main" id="{D301522A-B01E-98D4-DF35-06D057AF2A60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509182"/>
            <a:ext cx="8723087" cy="4194931"/>
          </a:xfrm>
        </p:spPr>
        <p:txBody>
          <a:bodyPr>
            <a:normAutofit fontScale="92500" lnSpcReduction="2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r>
              <a:rPr lang="de-DE" dirty="0"/>
              <a:t>Aufgabenstellung: </a:t>
            </a:r>
            <a:r>
              <a:rPr lang="de-DE" i="1" dirty="0"/>
              <a:t>Wir bearbeiten beispielhaft einen Abschnitt aus dem KI‑Guide. Wähle zwei Begriffe aus und reflektiere schriftlich dazu. Ihr habt 10 Minuten Zeit. </a:t>
            </a:r>
          </a:p>
          <a:p>
            <a:pPr>
              <a:defRPr/>
            </a:pPr>
            <a:r>
              <a:rPr dirty="0"/>
              <a:t>Ziel</a:t>
            </a:r>
            <a:r>
              <a:rPr lang="de-DE" dirty="0"/>
              <a:t>: Studierende kennen den KI-Guide und können ihn als Entscheidungshilfe im Studium einsetzen. Die Studierenden reflektieren den Einsatz von KI-Tools für ihr wissenschaftliches Schreiben.</a:t>
            </a:r>
          </a:p>
          <a:p>
            <a:pPr lvl="1">
              <a:defRPr/>
            </a:pPr>
            <a:r>
              <a:rPr lang="de-DE" dirty="0"/>
              <a:t>Schriftliche Antworten zu den zwei ausgewählten Begriffen sind bspw. als Teil eines Lernportfolio denkbar.</a:t>
            </a:r>
            <a:endParaRPr dirty="0"/>
          </a:p>
          <a:p>
            <a:pPr>
              <a:defRPr/>
            </a:pPr>
            <a:r>
              <a:rPr lang="de-DE" dirty="0"/>
              <a:t>Lehrformat: Seminare </a:t>
            </a:r>
            <a:r>
              <a:rPr lang="de-DE"/>
              <a:t>und Vorlesungen</a:t>
            </a:r>
          </a:p>
          <a:p>
            <a:pPr>
              <a:defRPr/>
            </a:pPr>
            <a:r>
              <a:rPr dirty="0"/>
              <a:t>Zeit</a:t>
            </a:r>
            <a:r>
              <a:rPr lang="de-DE" dirty="0"/>
              <a:t>: 10-15 Min.</a:t>
            </a:r>
            <a:endParaRPr dirty="0"/>
          </a:p>
          <a:p>
            <a:pPr>
              <a:defRPr/>
            </a:pPr>
            <a:r>
              <a:rPr dirty="0" err="1"/>
              <a:t>Materialien</a:t>
            </a:r>
            <a:r>
              <a:rPr lang="de-DE" dirty="0"/>
              <a:t>: KI-Study Guide online oder in Papierform</a:t>
            </a:r>
            <a:endParaRPr dirty="0"/>
          </a:p>
        </p:txBody>
      </p:sp>
      <p:sp>
        <p:nvSpPr>
          <p:cNvPr id="767905920" name="Foliennummernplatzhalter 9">
            <a:extLst>
              <a:ext uri="{FF2B5EF4-FFF2-40B4-BE49-F238E27FC236}">
                <a16:creationId xmlns:a16="http://schemas.microsoft.com/office/drawing/2014/main" id="{AE04BD56-C605-1CBA-D2F3-06B3124C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291B9F-1E2D-BDC8-FA03-26443190ED80}" type="slidenum">
              <a:rPr lang="de-DE"/>
              <a:t>4</a:t>
            </a:fld>
            <a:endParaRPr lang="de-DE"/>
          </a:p>
        </p:txBody>
      </p:sp>
      <p:sp>
        <p:nvSpPr>
          <p:cNvPr id="444332315" name="Titel 11">
            <a:extLst>
              <a:ext uri="{FF2B5EF4-FFF2-40B4-BE49-F238E27FC236}">
                <a16:creationId xmlns:a16="http://schemas.microsoft.com/office/drawing/2014/main" id="{A4C68BBB-0BB6-BCDF-6F36-ABA9E23656D9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Info zu der Methode: </a:t>
            </a:r>
            <a:r>
              <a:rPr lang="de-DE" dirty="0"/>
              <a:t>Arbeit mit dem KI-Guide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548786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0388311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  <a:defRPr/>
            </a:pPr>
            <a:fld id="{309D5144-004E-1E45-907B-65C86CA25C3F}" type="slidenum">
              <a:rPr lang="de-DE"/>
              <a:t>5</a:t>
            </a:fld>
            <a:endParaRPr lang="de-DE"/>
          </a:p>
        </p:txBody>
      </p:sp>
      <p:sp>
        <p:nvSpPr>
          <p:cNvPr id="1476946299" name="Textfeld 4"/>
          <p:cNvSpPr txBox="1"/>
          <p:nvPr/>
        </p:nvSpPr>
        <p:spPr bwMode="auto">
          <a:xfrm>
            <a:off x="2159563" y="5661924"/>
            <a:ext cx="9627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600">
                <a:latin typeface="TheSans UHH"/>
              </a:rPr>
              <a:t>Abbildung: Mareike Bartels &amp; Fridrun Freise 2025</a:t>
            </a:r>
            <a:br>
              <a:rPr lang="de-DE" sz="1600">
                <a:latin typeface="TheSans UHH"/>
              </a:rPr>
            </a:br>
            <a:r>
              <a:rPr lang="de-DE" sz="1600" i="1">
                <a:latin typeface="TheSans UHH"/>
              </a:rPr>
              <a:t>Der KI-Guide für Studierende</a:t>
            </a:r>
            <a:endParaRPr sz="2400"/>
          </a:p>
          <a:p>
            <a:pPr>
              <a:defRPr/>
            </a:pPr>
            <a:r>
              <a:rPr lang="de-DE" sz="1600">
                <a:latin typeface="TheSans UHH"/>
              </a:rPr>
              <a:t>Online unter: </a:t>
            </a:r>
            <a:r>
              <a:rPr lang="de-DE" sz="1600" u="sng">
                <a:latin typeface="TheSans UHH"/>
                <a:hlinkClick r:id="rId3" tooltip="https://www.hcl.uni-hamburg.de/ddlitlab/gki/gki-landing-page/studi-guide.html"/>
              </a:rPr>
              <a:t>https://www.hcl.uni-hamburg.de/ddlitlab/gki/gki-landing-page/studi-guide.html</a:t>
            </a:r>
            <a:r>
              <a:rPr lang="de-DE" sz="1600">
                <a:latin typeface="TheSans UHH"/>
              </a:rPr>
              <a:t> </a:t>
            </a:r>
            <a:endParaRPr sz="2400"/>
          </a:p>
          <a:p>
            <a:pPr>
              <a:defRPr/>
            </a:pPr>
            <a:endParaRPr lang="de-DE" sz="1600">
              <a:latin typeface="TheSans UHH"/>
            </a:endParaRPr>
          </a:p>
          <a:p>
            <a:pPr>
              <a:defRPr/>
            </a:pPr>
            <a:endParaRPr lang="de-DE" sz="1600">
              <a:latin typeface="TheSans UHH"/>
            </a:endParaRPr>
          </a:p>
        </p:txBody>
      </p:sp>
      <p:pic>
        <p:nvPicPr>
          <p:cNvPr id="1720363970" name="Grafik 5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888079" y="305280"/>
            <a:ext cx="9934801" cy="4893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:cover/>
      </p:transition>
    </mc:Choice>
    <mc:Fallback xmlns:w="http://schemas.openxmlformats.org/wordprocessingml/2006/main" xmlns:m="http://schemas.openxmlformats.org/officeDocument/2006/math" xmlns="">
      <p:transition spd="slow" advClick="1">
        <p:cover dir="l"/>
      </p:transition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Macintosh PowerPoint</Application>
  <PresentationFormat>Breitbild</PresentationFormat>
  <Paragraphs>37</Paragraphs>
  <Slides>5</Slides>
  <Notes>5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Aptos</vt:lpstr>
      <vt:lpstr>Arial</vt:lpstr>
      <vt:lpstr>TheSans UHH</vt:lpstr>
      <vt:lpstr>TheSans UHH SemiLight Caps</vt:lpstr>
      <vt:lpstr>Wingdings</vt:lpstr>
      <vt:lpstr>Benutzerdefiniertes Design</vt:lpstr>
      <vt:lpstr>Info zu der Methode: Arbeit mit dem KI-Guide</vt:lpstr>
      <vt:lpstr>Der KI-Guide für Studierende  uhh.de/ia37r </vt:lpstr>
      <vt:lpstr>Freewriting </vt:lpstr>
      <vt:lpstr>Info zu der Methode: Arbeit mit dem KI-Guide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44</cp:revision>
  <dcterms:created xsi:type="dcterms:W3CDTF">2026-05-12T10:44:41Z</dcterms:created>
  <dcterms:modified xsi:type="dcterms:W3CDTF">2026-06-13T10:31:34Z</dcterms:modified>
</cp:coreProperties>
</file>