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79" r:id="rId2"/>
    <p:sldId id="283" r:id="rId3"/>
    <p:sldId id="282" r:id="rId4"/>
    <p:sldId id="271" r:id="rId5"/>
  </p:sldIdLst>
  <p:sldSz cx="12192000" cy="6858000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66"/>
    <p:restoredTop sz="79000"/>
  </p:normalViewPr>
  <p:slideViewPr>
    <p:cSldViewPr snapToGrid="0">
      <p:cViewPr varScale="1">
        <p:scale>
          <a:sx n="90" d="100"/>
          <a:sy n="90" d="100"/>
        </p:scale>
        <p:origin x="344" y="19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106611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8476910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2260D03-4324-1C48-B316-4C12CA731001}" type="datetimeFigureOut">
              <a:rPr lang="de-DE"/>
              <a:t>08.07.26</a:t>
            </a:fld>
            <a:endParaRPr lang="de-DE"/>
          </a:p>
        </p:txBody>
      </p:sp>
      <p:sp>
        <p:nvSpPr>
          <p:cNvPr id="849591403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389262306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085077399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8487607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936182B-52EC-FB49-B63F-8A711373864A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8DB8D-91D9-8734-B9FE-CC2B732D58D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6EC8F6-C69A-0C30-44F4-F97CEA330D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CFA7CF-D4B8-E12A-4A7C-1E7FEA1AB8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17653-F33A-D9D0-00EE-8F10D253E1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87504E-78AA-EA28-139D-312EFB158A78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5761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E42D4-46E8-6C7A-EC92-F9884815403B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DC4BAC-B7D2-C33E-C7D6-D203E6F3B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156A31-05E7-B493-EF36-DB96C3418E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03717-8B43-E5E9-E594-13FA01D4FA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87504E-78AA-EA28-139D-312EFB158A78}" type="slidenum">
              <a:rPr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3659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1CE3153-AC23-5C21-1518-5449B5243326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1960533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119949024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435307"/>
            <a:ext cx="6432715" cy="625877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00000"/>
              </a:lnSpc>
              <a:defRPr sz="34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692309080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0" y="5445224"/>
            <a:ext cx="6432715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Font typeface="Arial"/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706393630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1" y="5829267"/>
            <a:ext cx="6432715" cy="575732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946201231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5019" y="0"/>
            <a:ext cx="464292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9961570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594077" y="6539901"/>
            <a:ext cx="603865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 (blau/weiß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3150473" name="Rechteck"/>
          <p:cNvSpPr/>
          <p:nvPr userDrawn="1"/>
        </p:nvSpPr>
        <p:spPr bwMode="auto">
          <a:xfrm>
            <a:off x="0" y="0"/>
            <a:ext cx="12192000" cy="46771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>
              <a:solidFill>
                <a:schemeClr val="bg1"/>
              </a:solidFill>
            </a:endParaRPr>
          </a:p>
        </p:txBody>
      </p:sp>
      <p:sp>
        <p:nvSpPr>
          <p:cNvPr id="1488197860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465207725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8" cy="3167956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7243731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5628336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1491644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(mit schmalem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3482802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6624307" cy="767788"/>
          </a:xfrm>
        </p:spPr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01853405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6144253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2771459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59869" y="0"/>
            <a:ext cx="4642577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04233325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382123156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1863619634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63980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mit breitem Foto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9285036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2134152884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799" y="452670"/>
            <a:ext cx="3743987" cy="767788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392346193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3743987" cy="3937000"/>
          </a:xfrm>
        </p:spPr>
        <p:txBody>
          <a:bodyPr lIns="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657971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8" y="0"/>
            <a:ext cx="7535729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2493333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1"/>
            <a:ext cx="996601" cy="318100"/>
          </a:xfrm>
          <a:prstGeom prst="rect">
            <a:avLst/>
          </a:prstGeom>
          <a:solidFill>
            <a:schemeClr val="tx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bg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890003840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124450797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7186129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el und Inhalt (mit Beschreibun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0083423" name="Blaues Rechteck"/>
          <p:cNvSpPr/>
          <p:nvPr userDrawn="1"/>
        </p:nvSpPr>
        <p:spPr bwMode="auto">
          <a:xfrm>
            <a:off x="7549818" y="0"/>
            <a:ext cx="464218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 sz="2400"/>
          </a:p>
        </p:txBody>
      </p:sp>
      <p:sp>
        <p:nvSpPr>
          <p:cNvPr id="12134891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747054407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09184"/>
            <a:ext cx="7008349" cy="3937000"/>
          </a:xfrm>
        </p:spPr>
        <p:txBody>
          <a:bodyPr lIns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1201330" name="Inhaltsplatzhalter 2"/>
          <p:cNvSpPr>
            <a:spLocks noGrp="1"/>
          </p:cNvSpPr>
          <p:nvPr>
            <p:ph sz="half" idx="2" hasCustomPrompt="1"/>
          </p:nvPr>
        </p:nvSpPr>
        <p:spPr bwMode="auto">
          <a:xfrm>
            <a:off x="7933432" y="1509184"/>
            <a:ext cx="3826768" cy="2563821"/>
          </a:xfrm>
        </p:spPr>
        <p:txBody>
          <a:bodyPr lIns="0" anchor="t" anchorCtr="0">
            <a:normAutofit/>
          </a:bodyPr>
          <a:lstStyle>
            <a:lvl1pPr marL="380990" indent="-380990">
              <a:lnSpc>
                <a:spcPct val="120000"/>
              </a:lnSpc>
              <a:buClr>
                <a:schemeClr val="bg1"/>
              </a:buClr>
              <a:buFont typeface="Wingdings"/>
              <a:buChar char="§"/>
              <a:defRPr sz="1850">
                <a:solidFill>
                  <a:schemeClr val="bg1"/>
                </a:solidFill>
              </a:defRPr>
            </a:lvl1pPr>
            <a:lvl2pPr marL="609585" indent="0">
              <a:buNone/>
              <a:defRPr sz="1850"/>
            </a:lvl2pPr>
            <a:lvl3pPr marL="1219170" indent="0">
              <a:buNone/>
              <a:defRPr sz="1850"/>
            </a:lvl3pPr>
            <a:lvl4pPr marL="1828754" indent="0">
              <a:buNone/>
              <a:defRPr sz="1850"/>
            </a:lvl4pPr>
            <a:lvl5pPr marL="2438339" indent="0">
              <a:buNone/>
              <a:defRPr sz="1850"/>
            </a:lvl5pPr>
          </a:lstStyle>
          <a:p>
            <a:pPr lvl="0">
              <a:defRPr/>
            </a:pPr>
            <a:r>
              <a:rPr lang="de-DE"/>
              <a:t>Lorem ipsum dolor sit amet, consetetur sadipscing elitr, sed diam nonumy eirmod tempor invidunt ut labore et dolore magna aliquyam erat, sed diam voluptua. </a:t>
            </a:r>
            <a:endParaRPr/>
          </a:p>
        </p:txBody>
      </p:sp>
      <p:sp>
        <p:nvSpPr>
          <p:cNvPr id="1712438612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87068653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8429662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549818" y="6153347"/>
            <a:ext cx="3333056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2463862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32796211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961845549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49811804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472923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0133967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40191482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007021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272328306" name="Inhaltsplatzhalter"/>
          <p:cNvSpPr>
            <a:spLocks noGrp="1"/>
          </p:cNvSpPr>
          <p:nvPr>
            <p:ph sz="half" idx="1"/>
          </p:nvPr>
        </p:nvSpPr>
        <p:spPr bwMode="auto">
          <a:xfrm>
            <a:off x="431799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104713659" name="Inhaltsplatzhalter 2"/>
          <p:cNvSpPr>
            <a:spLocks noGrp="1"/>
          </p:cNvSpPr>
          <p:nvPr>
            <p:ph sz="half" idx="2"/>
          </p:nvPr>
        </p:nvSpPr>
        <p:spPr bwMode="auto">
          <a:xfrm>
            <a:off x="6480043" y="1513325"/>
            <a:ext cx="5280157" cy="3932859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02042320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217607020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8016438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8919607" name="Titel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2111808025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801" y="1511107"/>
            <a:ext cx="5280156" cy="815909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4621224" name="Inhaltsplatzhalter"/>
          <p:cNvSpPr>
            <a:spLocks noGrp="1"/>
          </p:cNvSpPr>
          <p:nvPr>
            <p:ph sz="half" idx="2"/>
          </p:nvPr>
        </p:nvSpPr>
        <p:spPr bwMode="auto">
          <a:xfrm>
            <a:off x="431801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31866027" name="Textplatzhalter 2"/>
          <p:cNvSpPr>
            <a:spLocks noGrp="1"/>
          </p:cNvSpPr>
          <p:nvPr>
            <p:ph type="body" idx="13"/>
          </p:nvPr>
        </p:nvSpPr>
        <p:spPr bwMode="auto">
          <a:xfrm>
            <a:off x="6480045" y="1511107"/>
            <a:ext cx="5280156" cy="825500"/>
          </a:xfrm>
        </p:spPr>
        <p:txBody>
          <a:bodyPr anchor="b">
            <a:normAutofit/>
          </a:bodyPr>
          <a:lstStyle>
            <a:lvl1pPr marL="0" indent="0">
              <a:buNone/>
              <a:defRPr sz="2650" b="1"/>
            </a:lvl1pPr>
            <a:lvl2pPr marL="609585" indent="0">
              <a:buNone/>
              <a:defRPr sz="265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50" b="1"/>
            </a:lvl4pPr>
            <a:lvl5pPr marL="2438339" indent="0">
              <a:buNone/>
              <a:defRPr sz="2150" b="1"/>
            </a:lvl5pPr>
            <a:lvl6pPr marL="3047924" indent="0">
              <a:buNone/>
              <a:defRPr sz="2150" b="1"/>
            </a:lvl6pPr>
            <a:lvl7pPr marL="3657509" indent="0">
              <a:buNone/>
              <a:defRPr sz="2150" b="1"/>
            </a:lvl7pPr>
            <a:lvl8pPr marL="4267093" indent="0">
              <a:buNone/>
              <a:defRPr sz="2150" b="1"/>
            </a:lvl8pPr>
            <a:lvl9pPr marL="4876678" indent="0">
              <a:buNone/>
              <a:defRPr sz="21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03464843" name="Inhaltsplatzhalter 2"/>
          <p:cNvSpPr>
            <a:spLocks noGrp="1"/>
          </p:cNvSpPr>
          <p:nvPr>
            <p:ph sz="quarter" idx="4"/>
          </p:nvPr>
        </p:nvSpPr>
        <p:spPr bwMode="auto">
          <a:xfrm>
            <a:off x="6480045" y="2506132"/>
            <a:ext cx="5280156" cy="2940051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5977580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737162243" name="Datumsplatzhalter"/>
          <p:cNvSpPr>
            <a:spLocks noGrp="1"/>
          </p:cNvSpPr>
          <p:nvPr>
            <p:ph type="dt" sz="half" idx="14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639827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6850113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780476008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1509184"/>
            <a:ext cx="4224865" cy="3937000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53867350" name="Inhaltsplatzhalter"/>
          <p:cNvSpPr>
            <a:spLocks noGrp="1"/>
          </p:cNvSpPr>
          <p:nvPr>
            <p:ph idx="1"/>
          </p:nvPr>
        </p:nvSpPr>
        <p:spPr bwMode="auto">
          <a:xfrm>
            <a:off x="5183717" y="452671"/>
            <a:ext cx="6576483" cy="4993515"/>
          </a:xfrm>
        </p:spPr>
        <p:txBody>
          <a:bodyPr/>
          <a:lstStyle>
            <a:lvl1pPr>
              <a:defRPr sz="4250"/>
            </a:lvl1pPr>
            <a:lvl2pPr>
              <a:defRPr sz="3750"/>
            </a:lvl2pPr>
            <a:lvl3pPr>
              <a:defRPr sz="3200"/>
            </a:lvl3pPr>
            <a:lvl4pPr>
              <a:defRPr sz="2650"/>
            </a:lvl4pPr>
            <a:lvl5pPr>
              <a:defRPr sz="2650"/>
            </a:lvl5pPr>
            <a:lvl6pPr>
              <a:defRPr sz="2650"/>
            </a:lvl6pPr>
            <a:lvl7pPr>
              <a:defRPr sz="2650"/>
            </a:lvl7pPr>
            <a:lvl8pPr>
              <a:defRPr sz="2650"/>
            </a:lvl8pPr>
            <a:lvl9pPr>
              <a:defRPr sz="26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803068915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44843255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92848301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813891" name="Titel"/>
          <p:cNvSpPr>
            <a:spLocks noGrp="1"/>
          </p:cNvSpPr>
          <p:nvPr>
            <p:ph type="title" hasCustomPrompt="1"/>
          </p:nvPr>
        </p:nvSpPr>
        <p:spPr bwMode="auto">
          <a:xfrm>
            <a:off x="431801" y="452670"/>
            <a:ext cx="4224865" cy="767788"/>
          </a:xfrm>
        </p:spPr>
        <p:txBody>
          <a:bodyPr/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130629595" name="Textplatzhalter"/>
          <p:cNvSpPr>
            <a:spLocks noGrp="1"/>
          </p:cNvSpPr>
          <p:nvPr>
            <p:ph type="body" sz="half" idx="2"/>
          </p:nvPr>
        </p:nvSpPr>
        <p:spPr bwMode="auto">
          <a:xfrm>
            <a:off x="431802" y="2057400"/>
            <a:ext cx="4224865" cy="3388784"/>
          </a:xfrm>
        </p:spPr>
        <p:txBody>
          <a:bodyPr/>
          <a:lstStyle>
            <a:lvl1pPr marL="0" indent="0">
              <a:buNone/>
              <a:defRPr sz="2150"/>
            </a:lvl1pPr>
            <a:lvl2pPr marL="609585" indent="0">
              <a:buNone/>
              <a:defRPr sz="1850"/>
            </a:lvl2pPr>
            <a:lvl3pPr marL="1219170" indent="0">
              <a:buNone/>
              <a:defRPr sz="1600"/>
            </a:lvl3pPr>
            <a:lvl4pPr marL="1828754" indent="0">
              <a:buNone/>
              <a:defRPr sz="1350"/>
            </a:lvl4pPr>
            <a:lvl5pPr marL="2438339" indent="0">
              <a:buNone/>
              <a:defRPr sz="1350"/>
            </a:lvl5pPr>
            <a:lvl6pPr marL="3047924" indent="0">
              <a:buNone/>
              <a:defRPr sz="1350"/>
            </a:lvl6pPr>
            <a:lvl7pPr marL="3657509" indent="0">
              <a:buNone/>
              <a:defRPr sz="1350"/>
            </a:lvl7pPr>
            <a:lvl8pPr marL="4267093" indent="0">
              <a:buNone/>
              <a:defRPr sz="1350"/>
            </a:lvl8pPr>
            <a:lvl9pPr marL="4876678" indent="0">
              <a:buNone/>
              <a:defRPr sz="13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1270585952" name="Bildplatzhalter"/>
          <p:cNvSpPr>
            <a:spLocks noGrp="1"/>
          </p:cNvSpPr>
          <p:nvPr>
            <p:ph type="pic" idx="1" hasCustomPrompt="1"/>
          </p:nvPr>
        </p:nvSpPr>
        <p:spPr bwMode="auto">
          <a:xfrm>
            <a:off x="5423925" y="452968"/>
            <a:ext cx="6336275" cy="4993217"/>
          </a:xfrm>
        </p:spPr>
        <p:txBody>
          <a:bodyPr>
            <a:normAutofit/>
          </a:bodyPr>
          <a:lstStyle>
            <a:lvl1pPr marL="0" indent="0">
              <a:buNone/>
              <a:defRPr sz="2150"/>
            </a:lvl1pPr>
            <a:lvl2pPr marL="609585" indent="0">
              <a:buNone/>
              <a:defRPr sz="3750"/>
            </a:lvl2pPr>
            <a:lvl3pPr marL="1219170" indent="0">
              <a:buNone/>
              <a:defRPr sz="3200"/>
            </a:lvl3pPr>
            <a:lvl4pPr marL="1828754" indent="0">
              <a:buNone/>
              <a:defRPr sz="2650"/>
            </a:lvl4pPr>
            <a:lvl5pPr marL="2438339" indent="0">
              <a:buNone/>
              <a:defRPr sz="2650"/>
            </a:lvl5pPr>
            <a:lvl6pPr marL="3047924" indent="0">
              <a:buNone/>
              <a:defRPr sz="2650"/>
            </a:lvl6pPr>
            <a:lvl7pPr marL="3657509" indent="0">
              <a:buNone/>
              <a:defRPr sz="2650"/>
            </a:lvl7pPr>
            <a:lvl8pPr marL="4267093" indent="0">
              <a:buNone/>
              <a:defRPr sz="2650"/>
            </a:lvl8pPr>
            <a:lvl9pPr marL="4876678" indent="0">
              <a:buNone/>
              <a:defRPr sz="2650"/>
            </a:lvl9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197455544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30791" y="6155943"/>
            <a:ext cx="937320" cy="366183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113362246" name="Datumsplatzhalter"/>
          <p:cNvSpPr>
            <a:spLocks noGrp="1"/>
          </p:cNvSpPr>
          <p:nvPr>
            <p:ph type="dt" sz="half" idx="13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2498989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breites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77994401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2082786669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571453"/>
            <a:ext cx="3839995" cy="531940"/>
          </a:xfrm>
        </p:spPr>
        <p:txBody>
          <a:bodyPr wrap="square" lIns="0" anchor="b" anchorCtr="0">
            <a:spAutoFit/>
          </a:bodyPr>
          <a:lstStyle>
            <a:lvl1pPr algn="l">
              <a:lnSpc>
                <a:spcPct val="110000"/>
              </a:lnSpc>
              <a:defRPr sz="2650"/>
            </a:lvl1pPr>
          </a:lstStyle>
          <a:p>
            <a:pPr>
              <a:defRPr/>
            </a:pPr>
            <a:r>
              <a:rPr lang="de-DE"/>
              <a:t>Titel der Präsentation</a:t>
            </a:r>
            <a:endParaRPr/>
          </a:p>
        </p:txBody>
      </p:sp>
      <p:sp>
        <p:nvSpPr>
          <p:cNvPr id="1653549879" name="Person"/>
          <p:cNvSpPr>
            <a:spLocks noGrp="1"/>
          </p:cNvSpPr>
          <p:nvPr>
            <p:ph type="subTitle" idx="1" hasCustomPrompt="1"/>
          </p:nvPr>
        </p:nvSpPr>
        <p:spPr bwMode="auto">
          <a:xfrm>
            <a:off x="527382" y="5445224"/>
            <a:ext cx="3839996" cy="473195"/>
          </a:xfrm>
        </p:spPr>
        <p:txBody>
          <a:bodyPr wrap="square" lIns="0" tIns="36000" bIns="36000" anchor="b" anchorCtr="0">
            <a:normAutofit/>
          </a:bodyPr>
          <a:lstStyle>
            <a:lvl1pPr marL="0" indent="0" algn="l">
              <a:buNone/>
              <a:defRPr sz="1850" b="1" i="0">
                <a:solidFill>
                  <a:schemeClr val="accent2"/>
                </a:solidFill>
                <a:latin typeface="TheSans UHH"/>
              </a:defRPr>
            </a:lvl1pPr>
            <a:lvl2pPr marL="609585" indent="0" algn="ctr">
              <a:buNone/>
              <a:defRPr sz="265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50"/>
            </a:lvl4pPr>
            <a:lvl5pPr marL="2438339" indent="0" algn="ctr">
              <a:buNone/>
              <a:defRPr sz="2150"/>
            </a:lvl5pPr>
            <a:lvl6pPr marL="3047924" indent="0" algn="ctr">
              <a:buNone/>
              <a:defRPr sz="2150"/>
            </a:lvl6pPr>
            <a:lvl7pPr marL="3657509" indent="0" algn="ctr">
              <a:buNone/>
              <a:defRPr sz="2150"/>
            </a:lvl7pPr>
            <a:lvl8pPr marL="4267093" indent="0" algn="ctr">
              <a:buNone/>
              <a:defRPr sz="2150"/>
            </a:lvl8pPr>
            <a:lvl9pPr marL="4876678" indent="0" algn="ctr">
              <a:buNone/>
              <a:defRPr sz="2150"/>
            </a:lvl9pPr>
          </a:lstStyle>
          <a:p>
            <a:pPr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1322508093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7"/>
            <a:ext cx="3845244" cy="575732"/>
          </a:xfrm>
        </p:spPr>
        <p:txBody>
          <a:bodyPr/>
          <a:lstStyle>
            <a:lvl1pPr marL="0" indent="0">
              <a:buNone/>
              <a:defRPr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  <p:sp>
        <p:nvSpPr>
          <p:cNvPr id="700345013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4656667" y="0"/>
            <a:ext cx="7535332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289275669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635755" y="6539901"/>
            <a:ext cx="562187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</a:t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3345664" name="Titel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0725123" name="Vertikaler Textplatzhalter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038447467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77969545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2937453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733470" name="Vertikaler Titel"/>
          <p:cNvSpPr>
            <a:spLocks noGrp="1"/>
          </p:cNvSpPr>
          <p:nvPr>
            <p:ph type="title" orient="vert"/>
          </p:nvPr>
        </p:nvSpPr>
        <p:spPr bwMode="auto">
          <a:xfrm>
            <a:off x="8724901" y="366185"/>
            <a:ext cx="2628900" cy="5810249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29296162" name="Vertikaler Textplatzhalter"/>
          <p:cNvSpPr>
            <a:spLocks noGrp="1"/>
          </p:cNvSpPr>
          <p:nvPr>
            <p:ph type="body" orient="vert" idx="1"/>
          </p:nvPr>
        </p:nvSpPr>
        <p:spPr bwMode="auto">
          <a:xfrm>
            <a:off x="838201" y="366185"/>
            <a:ext cx="7683500" cy="5810249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1059663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992544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45130767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65884897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 (ohne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31902358" name="UHH-Logo" descr="Logo der Universität Hamburg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-48682" y="0"/>
            <a:ext cx="3461329" cy="1604797"/>
          </a:xfrm>
          <a:prstGeom prst="rect">
            <a:avLst/>
          </a:prstGeom>
        </p:spPr>
      </p:pic>
      <p:sp>
        <p:nvSpPr>
          <p:cNvPr id="713735025" name="Titel"/>
          <p:cNvSpPr>
            <a:spLocks noGrp="1"/>
          </p:cNvSpPr>
          <p:nvPr>
            <p:ph type="ctrTitle" hasCustomPrompt="1"/>
          </p:nvPr>
        </p:nvSpPr>
        <p:spPr bwMode="auto">
          <a:xfrm>
            <a:off x="527381" y="4293097"/>
            <a:ext cx="9217024" cy="1370460"/>
          </a:xfrm>
        </p:spPr>
        <p:txBody>
          <a:bodyPr wrap="square" lIns="0" anchor="b" anchorCtr="0">
            <a:normAutofit/>
          </a:bodyPr>
          <a:lstStyle>
            <a:lvl1pPr algn="l">
              <a:lnSpc>
                <a:spcPct val="110000"/>
              </a:lnSpc>
              <a:defRPr sz="3200"/>
            </a:lvl1pPr>
          </a:lstStyle>
          <a:p>
            <a:pPr>
              <a:defRPr/>
            </a:pPr>
            <a:r>
              <a:rPr lang="de-DE"/>
              <a:t>Vorstellung des neuen Exzellenzclusters „Understanding XYZ“</a:t>
            </a:r>
            <a:endParaRPr/>
          </a:p>
        </p:txBody>
      </p:sp>
      <p:sp>
        <p:nvSpPr>
          <p:cNvPr id="663415517" name="Person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2159563" y="5909458"/>
            <a:ext cx="7968885" cy="426173"/>
          </a:xfrm>
        </p:spPr>
        <p:txBody>
          <a:bodyPr wrap="none" tIns="0" bIns="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150" b="1" i="0">
                <a:solidFill>
                  <a:schemeClr val="accent2"/>
                </a:solidFill>
                <a:latin typeface="TheSans UHH"/>
              </a:defRPr>
            </a:lvl1pPr>
          </a:lstStyle>
          <a:p>
            <a:pPr lvl="0">
              <a:defRPr/>
            </a:pPr>
            <a:r>
              <a:rPr lang="de-DE"/>
              <a:t>(Titel) Vorname Nachname</a:t>
            </a:r>
            <a:endParaRPr/>
          </a:p>
        </p:txBody>
      </p:sp>
      <p:sp>
        <p:nvSpPr>
          <p:cNvPr id="422467185" name="Datum"/>
          <p:cNvSpPr>
            <a:spLocks noGrp="1"/>
          </p:cNvSpPr>
          <p:nvPr>
            <p:ph type="body" sz="quarter" idx="15" hasCustomPrompt="1"/>
          </p:nvPr>
        </p:nvSpPr>
        <p:spPr bwMode="auto">
          <a:xfrm>
            <a:off x="522133" y="5829268"/>
            <a:ext cx="1445409" cy="535096"/>
          </a:xfrm>
        </p:spPr>
        <p:txBody>
          <a:bodyPr/>
          <a:lstStyle>
            <a:lvl1pPr marL="0" indent="0">
              <a:buNone/>
              <a:defRPr sz="2400" b="0" i="0">
                <a:latin typeface="TheSans UHH SemiLight Caps"/>
              </a:defRPr>
            </a:lvl1pPr>
          </a:lstStyle>
          <a:p>
            <a:pPr lvl="0">
              <a:defRPr/>
            </a:pPr>
            <a:r>
              <a:rPr lang="de-DE"/>
              <a:t>Datum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ein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7500322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</a:t>
            </a:r>
            <a:endParaRPr/>
          </a:p>
        </p:txBody>
      </p:sp>
      <p:sp>
        <p:nvSpPr>
          <p:cNvPr id="707601820" name="Inhaltsplatzhalter"/>
          <p:cNvSpPr>
            <a:spLocks noGrp="1"/>
          </p:cNvSpPr>
          <p:nvPr>
            <p:ph idx="1"/>
          </p:nvPr>
        </p:nvSpPr>
        <p:spPr bwMode="auto">
          <a:xfrm>
            <a:off x="3503712" y="1509184"/>
            <a:ext cx="8256488" cy="3937001"/>
          </a:xfrm>
        </p:spPr>
        <p:txBody>
          <a:bodyPr lIns="0">
            <a:normAutofit/>
          </a:bodyPr>
          <a:lstStyle>
            <a:lvl1pPr marL="457189" indent="-575986">
              <a:lnSpc>
                <a:spcPct val="110000"/>
              </a:lnSpc>
              <a:spcBef>
                <a:spcPts val="2400"/>
              </a:spcBef>
              <a:buSzPct val="180000"/>
              <a:buFont typeface="+mj-lt"/>
              <a:buAutoNum type="arabicPlain"/>
              <a:defRPr sz="2650"/>
            </a:lvl1pPr>
            <a:lvl2pPr marL="106677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 sz="265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64058713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658230712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0264087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Agenda (zweispaltig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7867219" name="Titel"/>
          <p:cNvSpPr>
            <a:spLocks noGrp="1"/>
          </p:cNvSpPr>
          <p:nvPr>
            <p:ph type="title" hasCustomPrompt="1"/>
          </p:nvPr>
        </p:nvSpPr>
        <p:spPr bwMode="auto"/>
        <p:txBody>
          <a:bodyPr lIns="0"/>
          <a:lstStyle/>
          <a:p>
            <a:pPr>
              <a:defRPr/>
            </a:pPr>
            <a:r>
              <a:rPr lang="de-DE"/>
              <a:t>Agenda (zweispaltig)</a:t>
            </a:r>
            <a:endParaRPr/>
          </a:p>
        </p:txBody>
      </p:sp>
      <p:sp>
        <p:nvSpPr>
          <p:cNvPr id="10404091" name="Inhaltsplatzhalter"/>
          <p:cNvSpPr>
            <a:spLocks noGrp="1"/>
          </p:cNvSpPr>
          <p:nvPr>
            <p:ph idx="1"/>
          </p:nvPr>
        </p:nvSpPr>
        <p:spPr bwMode="auto">
          <a:xfrm>
            <a:off x="1007435" y="1892830"/>
            <a:ext cx="10752765" cy="3264927"/>
          </a:xfrm>
        </p:spPr>
        <p:txBody>
          <a:bodyPr lIns="0" numCol="2" spcCol="180000"/>
          <a:lstStyle>
            <a:lvl1pPr marL="457189" indent="-457189">
              <a:lnSpc>
                <a:spcPct val="110000"/>
              </a:lnSpc>
              <a:buSzPct val="180000"/>
              <a:buFont typeface="+mj-lt"/>
              <a:buAutoNum type="arabicPlain"/>
              <a:defRPr/>
            </a:lvl1pPr>
            <a:lvl2pPr marL="990575" indent="-380990">
              <a:lnSpc>
                <a:spcPct val="110000"/>
              </a:lnSpc>
              <a:buSzPct val="100000"/>
              <a:buFont typeface="Wingdings"/>
              <a:buChar char="§"/>
              <a:defRPr/>
            </a:lvl2pPr>
            <a:lvl3pPr marL="1676358" indent="-457189">
              <a:lnSpc>
                <a:spcPct val="110000"/>
              </a:lnSpc>
              <a:buSzPct val="100000"/>
              <a:buFont typeface="Wingdings"/>
              <a:buChar char="§"/>
              <a:defRPr/>
            </a:lvl3pPr>
            <a:lvl4pPr marL="2285943" indent="-457189">
              <a:lnSpc>
                <a:spcPct val="110000"/>
              </a:lnSpc>
              <a:buSzPct val="100000"/>
              <a:buFont typeface="Wingdings"/>
              <a:buChar char="§"/>
              <a:defRPr/>
            </a:lvl4pPr>
            <a:lvl5pPr marL="2895528" indent="-457189">
              <a:lnSpc>
                <a:spcPct val="110000"/>
              </a:lnSpc>
              <a:buSzPct val="100000"/>
              <a:buFont typeface="Wingdings"/>
              <a:buChar char="§"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10543141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  <p:sp>
        <p:nvSpPr>
          <p:cNvPr id="151418059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8136661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5043463" name="Titel"/>
          <p:cNvSpPr>
            <a:spLocks noGrp="1"/>
          </p:cNvSpPr>
          <p:nvPr>
            <p:ph type="title"/>
          </p:nvPr>
        </p:nvSpPr>
        <p:spPr bwMode="auto">
          <a:xfrm>
            <a:off x="920567" y="3306679"/>
            <a:ext cx="5975781" cy="1370460"/>
          </a:xfrm>
        </p:spPr>
        <p:txBody>
          <a:bodyPr anchor="b">
            <a:spAutoFit/>
          </a:bodyPr>
          <a:lstStyle>
            <a:lvl1pPr>
              <a:lnSpc>
                <a:spcPct val="110000"/>
              </a:lnSpc>
              <a:defRPr sz="37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639213581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506134857" name="Textplatzhalter"/>
          <p:cNvSpPr>
            <a:spLocks noGrp="1"/>
          </p:cNvSpPr>
          <p:nvPr>
            <p:ph type="body" idx="1" hasCustomPrompt="1"/>
          </p:nvPr>
        </p:nvSpPr>
        <p:spPr bwMode="auto">
          <a:xfrm>
            <a:off x="856819" y="536624"/>
            <a:ext cx="6103277" cy="2451890"/>
          </a:xfrm>
        </p:spPr>
        <p:txBody>
          <a:bodyPr wrap="square" lIns="0">
            <a:spAutoFit/>
          </a:bodyPr>
          <a:lstStyle>
            <a:lvl1pPr marL="0" indent="0">
              <a:buNone/>
              <a:defRPr sz="15350">
                <a:solidFill>
                  <a:schemeClr val="accent2"/>
                </a:solidFill>
              </a:defRPr>
            </a:lvl1pPr>
            <a:lvl2pPr marL="609585" indent="0">
              <a:buNone/>
              <a:defRPr sz="265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1</a:t>
            </a:r>
            <a:endParaRPr/>
          </a:p>
        </p:txBody>
      </p:sp>
      <p:sp>
        <p:nvSpPr>
          <p:cNvPr id="1570229406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7535334" y="0"/>
            <a:ext cx="4657063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631609524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pic>
        <p:nvPicPr>
          <p:cNvPr id="735526993" name="UHH-Logo"/>
          <p:cNvPicPr>
            <a:picLocks noChangeAspect="1"/>
          </p:cNvPicPr>
          <p:nvPr userDrawn="1"/>
        </p:nvPicPr>
        <p:blipFill rotWithShape="1">
          <a:blip r:embed="rId2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200131020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75285136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Abschnittsüberschrift (auf Foto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3500160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312904207" name="Bildplatzhalter"/>
          <p:cNvSpPr>
            <a:spLocks noGrp="1"/>
          </p:cNvSpPr>
          <p:nvPr>
            <p:ph type="pic" sz="quarter" idx="13" hasCustomPrompt="1"/>
          </p:nvPr>
        </p:nvSpPr>
        <p:spPr bwMode="auto">
          <a:xfrm>
            <a:off x="1" y="0"/>
            <a:ext cx="12192396" cy="6858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/>
            </a:lvl1pPr>
          </a:lstStyle>
          <a:p>
            <a:pPr>
              <a:defRPr/>
            </a:pPr>
            <a:r>
              <a:rPr lang="de-DE"/>
              <a:t>Bild einfügen und mit Alternativtext versehen</a:t>
            </a:r>
            <a:endParaRPr/>
          </a:p>
        </p:txBody>
      </p:sp>
      <p:sp>
        <p:nvSpPr>
          <p:cNvPr id="857211882" name="Copyright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11201341" y="6539900"/>
            <a:ext cx="996601" cy="31810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 lIns="72000" rIns="72000" anchor="b" anchorCtr="0">
            <a:spAutoFit/>
          </a:bodyPr>
          <a:lstStyle>
            <a:lvl1pPr marL="0" indent="0" algn="r">
              <a:buNone/>
              <a:defRPr sz="1450">
                <a:solidFill>
                  <a:schemeClr val="tx1"/>
                </a:solidFill>
              </a:defRPr>
            </a:lvl1pPr>
            <a:lvl2pPr marL="609585" indent="0">
              <a:buNone/>
              <a:defRPr>
                <a:solidFill>
                  <a:schemeClr val="tx1"/>
                </a:solidFill>
              </a:defRPr>
            </a:lvl2pPr>
            <a:lvl3pPr marL="1219170" indent="0">
              <a:buNone/>
              <a:defRPr>
                <a:solidFill>
                  <a:schemeClr val="tx1"/>
                </a:solidFill>
              </a:defRPr>
            </a:lvl3pPr>
            <a:lvl4pPr marL="1828754" indent="0">
              <a:buNone/>
              <a:defRPr>
                <a:solidFill>
                  <a:schemeClr val="tx1"/>
                </a:solidFill>
              </a:defRPr>
            </a:lvl4pPr>
            <a:lvl5pPr marL="2438339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de-DE"/>
              <a:t>Foto: UHH</a:t>
            </a:r>
            <a:endParaRPr/>
          </a:p>
        </p:txBody>
      </p:sp>
      <p:sp>
        <p:nvSpPr>
          <p:cNvPr id="1293945645" name="Titel"/>
          <p:cNvSpPr>
            <a:spLocks noGrp="1"/>
          </p:cNvSpPr>
          <p:nvPr>
            <p:ph type="title"/>
          </p:nvPr>
        </p:nvSpPr>
        <p:spPr bwMode="auto">
          <a:xfrm>
            <a:off x="0" y="1553091"/>
            <a:ext cx="4559829" cy="1530158"/>
          </a:xfrm>
          <a:prstGeom prst="rect">
            <a:avLst/>
          </a:prstGeom>
          <a:solidFill>
            <a:schemeClr val="accent2"/>
          </a:solidFill>
        </p:spPr>
        <p:txBody>
          <a:bodyPr wrap="square" lIns="540000" tIns="270000" rIns="360000" bIns="270000" anchor="b">
            <a:sp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632149913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4126338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6501959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36714315" name="Datumsplatzhalt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96383179" name="Fußzeilenplatzhalt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70513257" name="Foliennummernplatzhalt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  <p:sp>
        <p:nvSpPr>
          <p:cNvPr id="724188962" name="Titel 1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 und Inhalt (blau)">
    <p:bg>
      <p:bgRef idx="1001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34935453" name="UHH-Logo"/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/>
        </p:blipFill>
        <p:spPr bwMode="auto">
          <a:xfrm>
            <a:off x="431799" y="5842302"/>
            <a:ext cx="1727763" cy="562732"/>
          </a:xfrm>
          <a:prstGeom prst="rect">
            <a:avLst/>
          </a:prstGeom>
        </p:spPr>
      </p:pic>
      <p:sp>
        <p:nvSpPr>
          <p:cNvPr id="658367227" name="Titel"/>
          <p:cNvSpPr>
            <a:spLocks noGrp="1"/>
          </p:cNvSpPr>
          <p:nvPr>
            <p:ph type="title"/>
          </p:nvPr>
        </p:nvSpPr>
        <p:spPr bwMode="auto"/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44100650" name="Inhaltsplatzhalter"/>
          <p:cNvSpPr>
            <a:spLocks noGrp="1"/>
          </p:cNvSpPr>
          <p:nvPr>
            <p:ph idx="1"/>
          </p:nvPr>
        </p:nvSpPr>
        <p:spPr bwMode="auto">
          <a:xfrm>
            <a:off x="431799" y="1509184"/>
            <a:ext cx="8256488" cy="3937001"/>
          </a:xfrm>
        </p:spPr>
        <p:txBody>
          <a:bodyPr lIns="0"/>
          <a:lstStyle>
            <a:lvl1pPr>
              <a:lnSpc>
                <a:spcPct val="110000"/>
              </a:lnSpc>
              <a:buClr>
                <a:schemeClr val="tx1"/>
              </a:buClr>
              <a:defRPr/>
            </a:lvl1pPr>
            <a:lvl2pPr>
              <a:lnSpc>
                <a:spcPct val="110000"/>
              </a:lnSpc>
              <a:buClr>
                <a:schemeClr val="tx1"/>
              </a:buClr>
              <a:defRPr/>
            </a:lvl2pPr>
            <a:lvl3pPr>
              <a:lnSpc>
                <a:spcPct val="110000"/>
              </a:lnSpc>
              <a:buClr>
                <a:schemeClr val="tx1"/>
              </a:buClr>
              <a:defRPr/>
            </a:lvl3pPr>
            <a:lvl4pPr>
              <a:lnSpc>
                <a:spcPct val="110000"/>
              </a:lnSpc>
              <a:buClr>
                <a:schemeClr val="tx1"/>
              </a:buClr>
              <a:defRPr/>
            </a:lvl4pPr>
            <a:lvl5pPr>
              <a:lnSpc>
                <a:spcPct val="110000"/>
              </a:lnSpc>
              <a:buClr>
                <a:schemeClr val="tx1"/>
              </a:buClr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886673538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84185980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81687264" name="Foliennummernplatzhalter"/>
          <p:cNvSpPr>
            <a:spLocks noGrp="1"/>
          </p:cNvSpPr>
          <p:nvPr>
            <p:ph type="sldNum" sz="quarter" idx="12"/>
          </p:nvPr>
        </p:nvSpPr>
        <p:spPr bwMode="auto">
          <a:xfrm>
            <a:off x="10822880" y="6155943"/>
            <a:ext cx="937320" cy="36618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09D5144-004E-1E45-907B-65C86CA25C3F}" type="slidenum">
              <a:rPr lang="de-DE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1094365" name="Titelplatzhalter"/>
          <p:cNvSpPr>
            <a:spLocks noGrp="1"/>
          </p:cNvSpPr>
          <p:nvPr>
            <p:ph type="title"/>
          </p:nvPr>
        </p:nvSpPr>
        <p:spPr bwMode="auto">
          <a:xfrm>
            <a:off x="431799" y="452670"/>
            <a:ext cx="11328400" cy="767788"/>
          </a:xfrm>
          <a:prstGeom prst="rect">
            <a:avLst/>
          </a:prstGeom>
        </p:spPr>
        <p:txBody>
          <a:bodyPr vert="horz" lIns="0" tIns="45720" rIns="91440" bIns="45720" rtlCol="0" anchor="t" anchorCtr="0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62485403" name="Textplatzhalter"/>
          <p:cNvSpPr>
            <a:spLocks noGrp="1"/>
          </p:cNvSpPr>
          <p:nvPr>
            <p:ph type="body" idx="1"/>
          </p:nvPr>
        </p:nvSpPr>
        <p:spPr bwMode="auto">
          <a:xfrm>
            <a:off x="431799" y="1509183"/>
            <a:ext cx="11328400" cy="3911127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35986687" name="Datumsplatzhalter"/>
          <p:cNvSpPr>
            <a:spLocks noGrp="1"/>
          </p:cNvSpPr>
          <p:nvPr>
            <p:ph type="dt" sz="half" idx="2"/>
          </p:nvPr>
        </p:nvSpPr>
        <p:spPr bwMode="auto">
          <a:xfrm>
            <a:off x="5615948" y="6153346"/>
            <a:ext cx="1330489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5312165" name="Fußzeilenplatzhalter"/>
          <p:cNvSpPr>
            <a:spLocks noGrp="1"/>
          </p:cNvSpPr>
          <p:nvPr>
            <p:ph type="ftr" sz="quarter" idx="3"/>
          </p:nvPr>
        </p:nvSpPr>
        <p:spPr bwMode="auto">
          <a:xfrm>
            <a:off x="7056107" y="6153347"/>
            <a:ext cx="3826768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pic>
        <p:nvPicPr>
          <p:cNvPr id="2143359679" name="UHH-Logo"/>
          <p:cNvPicPr>
            <a:picLocks noChangeAspect="1"/>
          </p:cNvPicPr>
          <p:nvPr userDrawn="1"/>
        </p:nvPicPr>
        <p:blipFill rotWithShape="1">
          <a:blip r:embed="rId23"/>
          <a:stretch/>
        </p:blipFill>
        <p:spPr bwMode="auto">
          <a:xfrm>
            <a:off x="47329" y="5503702"/>
            <a:ext cx="2358852" cy="1093649"/>
          </a:xfrm>
          <a:prstGeom prst="rect">
            <a:avLst/>
          </a:prstGeom>
        </p:spPr>
      </p:pic>
      <p:sp>
        <p:nvSpPr>
          <p:cNvPr id="1124304593" name="Foliennummernplatzhalter"/>
          <p:cNvSpPr>
            <a:spLocks noGrp="1"/>
          </p:cNvSpPr>
          <p:nvPr>
            <p:ph type="sldNum" sz="quarter" idx="4"/>
          </p:nvPr>
        </p:nvSpPr>
        <p:spPr bwMode="auto">
          <a:xfrm>
            <a:off x="10882875" y="6153346"/>
            <a:ext cx="877325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49650F-E03B-624E-B2AD-4F9591B58B11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hdr="0" ftr="0" dt="0"/>
  <p:txStyles>
    <p:titleStyle>
      <a:lvl1pPr algn="l" defTabSz="1219170">
        <a:lnSpc>
          <a:spcPct val="110000"/>
        </a:lnSpc>
        <a:spcBef>
          <a:spcPts val="0"/>
        </a:spcBef>
        <a:buNone/>
        <a:defRPr lang="de-DE" sz="34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>
        <a:lnSpc>
          <a:spcPct val="100000"/>
        </a:lnSpc>
        <a:spcBef>
          <a:spcPts val="1600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>
        <a:lnSpc>
          <a:spcPct val="100000"/>
        </a:lnSpc>
        <a:spcBef>
          <a:spcPts val="667"/>
        </a:spcBef>
        <a:buClr>
          <a:schemeClr val="tx2"/>
        </a:buClr>
        <a:buFont typeface="Wingdings"/>
        <a:buChar char="§"/>
        <a:defRPr sz="215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>
        <a:lnSpc>
          <a:spcPct val="90000"/>
        </a:lnSpc>
        <a:spcBef>
          <a:spcPts val="667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ul.uni-hamburg.de/selbstlernmaterialien/gki-themenseite-alt/gki-workshop-elemente/bilder/ki-bingo-5-6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hul.uni-hamburg.de/selbstlernmaterialien/6-soziale-interaktion.html#v-21171969" TargetMode="External"/><Relationship Id="rId4" Type="http://schemas.openxmlformats.org/officeDocument/2006/relationships/hyperlink" Target="https://www.gw.uni-hamburg.de/service/dl-buero/pdf/kurze-methoden-ki/ki-bingo-fj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utureme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9348A723-89A6-B24E-3299-93CDD91F8F2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5069183" name="Inhaltsplatzhalter">
            <a:extLst>
              <a:ext uri="{FF2B5EF4-FFF2-40B4-BE49-F238E27FC236}">
                <a16:creationId xmlns:a16="http://schemas.microsoft.com/office/drawing/2014/main" id="{E5A191E5-B9C0-1B44-2454-211A2A82C53E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9887858" cy="3937000"/>
          </a:xfrm>
        </p:spPr>
        <p:txBody>
          <a:bodyPr>
            <a:normAutofit fontScale="92500" lnSpcReduction="20000"/>
          </a:bodyPr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>
              <a:defRPr/>
            </a:pPr>
            <a:r>
              <a:rPr lang="de-DE" dirty="0"/>
              <a:t>Ziel: Studierende reflektieren ihre eigene KI-Nutzung in Hinblick auf das Studium. Studierende kommen mit </a:t>
            </a:r>
            <a:r>
              <a:rPr lang="de-DE" dirty="0" err="1"/>
              <a:t>Kommiliton</a:t>
            </a:r>
            <a:r>
              <a:rPr lang="de-DE" dirty="0"/>
              <a:t>*innen in Austausch über ihre KI-Nutzung.</a:t>
            </a:r>
          </a:p>
          <a:p>
            <a:pPr>
              <a:defRPr/>
            </a:pPr>
            <a:r>
              <a:rPr lang="de-DE" dirty="0"/>
              <a:t>Lehrformat: Seminar</a:t>
            </a:r>
          </a:p>
          <a:p>
            <a:pPr>
              <a:defRPr/>
            </a:pPr>
            <a:r>
              <a:rPr lang="de-DE" dirty="0"/>
              <a:t>Zeit: 15-30 Min</a:t>
            </a:r>
          </a:p>
          <a:p>
            <a:pPr>
              <a:defRPr/>
            </a:pPr>
            <a:r>
              <a:rPr lang="de-DE" dirty="0"/>
              <a:t>Materialien: </a:t>
            </a:r>
          </a:p>
          <a:p>
            <a:pPr lvl="1">
              <a:defRPr/>
            </a:pPr>
            <a:r>
              <a:rPr lang="de-DE" dirty="0"/>
              <a:t>ausgedrucktes </a:t>
            </a:r>
            <a:r>
              <a:rPr lang="de-DE" dirty="0">
                <a:hlinkClick r:id="rId3"/>
              </a:rPr>
              <a:t>KI-Bingo</a:t>
            </a:r>
            <a:r>
              <a:rPr lang="de-DE" dirty="0"/>
              <a:t> des HUL/ </a:t>
            </a:r>
            <a:r>
              <a:rPr lang="de-DE" dirty="0">
                <a:hlinkClick r:id="rId4"/>
              </a:rPr>
              <a:t>angepasste Version von Felicitas John </a:t>
            </a:r>
            <a:br>
              <a:rPr lang="de-DE" dirty="0"/>
            </a:br>
            <a:r>
              <a:rPr lang="de-DE" dirty="0"/>
              <a:t>(HUL/ DL-Büro GW, PDF/ DOCX)</a:t>
            </a:r>
          </a:p>
          <a:p>
            <a:pPr lvl="1">
              <a:defRPr/>
            </a:pPr>
            <a:r>
              <a:rPr lang="de-DE" dirty="0">
                <a:hlinkClick r:id="rId5"/>
              </a:rPr>
              <a:t>Insight AI – Spielerisch einen reflektierten Umgang mit KI fördern</a:t>
            </a:r>
            <a:r>
              <a:rPr lang="de-DE" dirty="0"/>
              <a:t> (HUL, PPT)</a:t>
            </a:r>
          </a:p>
          <a:p>
            <a:pPr lvl="2">
              <a:buFont typeface="Wingdings" pitchFamily="2" charset="2"/>
              <a:buChar char="Ø"/>
              <a:defRPr/>
            </a:pPr>
            <a:r>
              <a:rPr lang="de-DE" dirty="0"/>
              <a:t>Das Spiel kann einfach heruntergeladen und gestartet werden. Es beinhaltet eine Anleitung </a:t>
            </a:r>
          </a:p>
          <a:p>
            <a:pPr lvl="1">
              <a:defRPr/>
            </a:pPr>
            <a:endParaRPr lang="de-DE" dirty="0"/>
          </a:p>
          <a:p>
            <a:pPr marL="0" indent="0">
              <a:buNone/>
              <a:defRPr/>
            </a:pPr>
            <a:endParaRPr lang="de-DE" dirty="0"/>
          </a:p>
          <a:p>
            <a:pPr marL="304792" indent="-304792" algn="l" defTabSz="1219170" rtl="0">
              <a:lnSpc>
                <a:spcPct val="110000"/>
              </a:lnSpc>
              <a:spcBef>
                <a:spcPts val="1600"/>
              </a:spcBef>
              <a:buClr>
                <a:schemeClr val="tx2"/>
              </a:buClr>
              <a:buFont typeface="Wingdings"/>
              <a:buChar char="§"/>
              <a:defRPr/>
            </a:pPr>
            <a:endParaRPr dirty="0"/>
          </a:p>
        </p:txBody>
      </p:sp>
      <p:sp>
        <p:nvSpPr>
          <p:cNvPr id="1805631290" name="Foliennummernplatzhalter 9">
            <a:extLst>
              <a:ext uri="{FF2B5EF4-FFF2-40B4-BE49-F238E27FC236}">
                <a16:creationId xmlns:a16="http://schemas.microsoft.com/office/drawing/2014/main" id="{C626EA80-D19D-3789-C8D9-989989C28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0C0162B-41E8-87C3-A9FD-6E299EDCBFE4}" type="slidenum">
              <a:rPr lang="de-DE"/>
              <a:t>1</a:t>
            </a:fld>
            <a:endParaRPr lang="de-DE"/>
          </a:p>
        </p:txBody>
      </p:sp>
      <p:sp>
        <p:nvSpPr>
          <p:cNvPr id="1251971338" name="Titel 11">
            <a:extLst>
              <a:ext uri="{FF2B5EF4-FFF2-40B4-BE49-F238E27FC236}">
                <a16:creationId xmlns:a16="http://schemas.microsoft.com/office/drawing/2014/main" id="{F8BED6B0-0634-D9A0-CCA6-002161CF9AD8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dirty="0"/>
              <a:t>Info</a:t>
            </a:r>
            <a:r>
              <a:rPr lang="de-DE" dirty="0"/>
              <a:t>s</a:t>
            </a:r>
            <a:r>
              <a:rPr dirty="0"/>
              <a:t> zu</a:t>
            </a:r>
            <a:r>
              <a:rPr lang="de-DE" dirty="0"/>
              <a:t> den </a:t>
            </a:r>
            <a:r>
              <a:rPr dirty="0"/>
              <a:t>Methode</a:t>
            </a:r>
            <a:r>
              <a:rPr lang="de-DE" dirty="0"/>
              <a:t>n</a:t>
            </a:r>
            <a:r>
              <a:rPr dirty="0"/>
              <a:t>: </a:t>
            </a:r>
            <a:r>
              <a:rPr lang="de-DE" dirty="0"/>
              <a:t>KI-Nutzung reflektieren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2536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CCBA96D-33B0-9D28-19D6-6303954ED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04792" indent="-304792" algn="l" defTabSz="1219170" rtl="0">
              <a:lnSpc>
                <a:spcPct val="110000"/>
              </a:lnSpc>
              <a:spcBef>
                <a:spcPts val="1600"/>
              </a:spcBef>
              <a:buClr>
                <a:schemeClr val="tx2"/>
              </a:buClr>
              <a:buFont typeface="Wingdings"/>
              <a:buChar char="§"/>
            </a:pPr>
            <a:r>
              <a:rPr lang="de-DE" dirty="0"/>
              <a:t>Lest die Felder auf dem KI-Bingo</a:t>
            </a:r>
          </a:p>
          <a:p>
            <a:pPr marL="304792" indent="-304792" algn="l" defTabSz="1219170" rtl="0">
              <a:lnSpc>
                <a:spcPct val="110000"/>
              </a:lnSpc>
              <a:spcBef>
                <a:spcPts val="1600"/>
              </a:spcBef>
              <a:buClr>
                <a:schemeClr val="tx2"/>
              </a:buClr>
              <a:buFont typeface="Wingdings"/>
              <a:buChar char="§"/>
            </a:pPr>
            <a:r>
              <a:rPr lang="de-DE" dirty="0"/>
              <a:t>Sucht </a:t>
            </a:r>
            <a:r>
              <a:rPr lang="de-DE" dirty="0" err="1"/>
              <a:t>Kommiliton</a:t>
            </a:r>
            <a:r>
              <a:rPr lang="de-DE" dirty="0"/>
              <a:t>*innen für jedes Feld</a:t>
            </a:r>
          </a:p>
          <a:p>
            <a:pPr marL="304792" indent="-304792" algn="l" defTabSz="1219170" rtl="0">
              <a:lnSpc>
                <a:spcPct val="110000"/>
              </a:lnSpc>
              <a:spcBef>
                <a:spcPts val="1600"/>
              </a:spcBef>
              <a:buClr>
                <a:schemeClr val="tx2"/>
              </a:buClr>
              <a:buFont typeface="Wingdings"/>
              <a:buChar char="§"/>
            </a:pPr>
            <a:r>
              <a:rPr lang="de-DE" dirty="0"/>
              <a:t>Wer eine Gerade (waagerecht, horizontal oder schräg) voll mit Namen hat, ruft Bingo!</a:t>
            </a:r>
          </a:p>
          <a:p>
            <a:pPr marL="304792" indent="-304792" algn="l" defTabSz="1219170" rtl="0">
              <a:lnSpc>
                <a:spcPct val="110000"/>
              </a:lnSpc>
              <a:spcBef>
                <a:spcPts val="1600"/>
              </a:spcBef>
              <a:buClr>
                <a:schemeClr val="tx2"/>
              </a:buClr>
              <a:buFont typeface="Wingdings"/>
              <a:buChar char="§"/>
            </a:pPr>
            <a:r>
              <a:rPr lang="de-DE" dirty="0"/>
              <a:t>10 Min. Zeit</a:t>
            </a:r>
          </a:p>
          <a:p>
            <a:pPr marL="304792" indent="-304792" algn="l" defTabSz="1219170" rtl="0">
              <a:lnSpc>
                <a:spcPct val="110000"/>
              </a:lnSpc>
              <a:spcBef>
                <a:spcPts val="1600"/>
              </a:spcBef>
              <a:buClr>
                <a:schemeClr val="tx2"/>
              </a:buClr>
              <a:buFont typeface="Wingdings"/>
              <a:buChar char="§"/>
            </a:pP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D6306C7E-4DA7-D113-0B9F-9F3A119F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49650F-E03B-624E-B2AD-4F9591B58B11}" type="slidenum">
              <a:rPr lang="de-DE" smtClean="0"/>
              <a:t>2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5FD198C-9ABC-C5D1-1F54-148EC4B7D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KI-Bingo</a:t>
            </a:r>
          </a:p>
        </p:txBody>
      </p:sp>
    </p:spTree>
    <p:extLst>
      <p:ext uri="{BB962C8B-B14F-4D97-AF65-F5344CB8AC3E}">
        <p14:creationId xmlns:p14="http://schemas.microsoft.com/office/powerpoint/2010/main" val="1935864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>
          <a:extLst>
            <a:ext uri="{FF2B5EF4-FFF2-40B4-BE49-F238E27FC236}">
              <a16:creationId xmlns:a16="http://schemas.microsoft.com/office/drawing/2014/main" id="{53F89FA8-7A36-BB6E-8F78-BB9479958F0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5069183" name="Inhaltsplatzhalter">
            <a:extLst>
              <a:ext uri="{FF2B5EF4-FFF2-40B4-BE49-F238E27FC236}">
                <a16:creationId xmlns:a16="http://schemas.microsoft.com/office/drawing/2014/main" id="{06F3C659-9B77-9C3C-4AE7-48739A8EAD01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431799" y="1509183"/>
            <a:ext cx="8256487" cy="3937000"/>
          </a:xfrm>
        </p:spPr>
        <p:txBody>
          <a:bodyPr>
            <a:normAutofit lnSpcReduction="10000"/>
          </a:bodyPr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>
              <a:defRPr/>
            </a:pPr>
            <a:r>
              <a:rPr lang="de-DE" dirty="0"/>
              <a:t>Ziel: Studierende beschäftigen sich auch über den Seminarkontext hinaus mit ihrer KI-Nutzung und können sich ihren Lernprozess sowie Fortschritte bewusst machen.</a:t>
            </a:r>
          </a:p>
          <a:p>
            <a:pPr>
              <a:defRPr/>
            </a:pPr>
            <a:r>
              <a:rPr lang="de-DE" dirty="0"/>
              <a:t>Lehrformat: Seminare und Vorlesungen</a:t>
            </a:r>
          </a:p>
          <a:p>
            <a:pPr>
              <a:defRPr/>
            </a:pPr>
            <a:r>
              <a:rPr lang="de-DE" dirty="0"/>
              <a:t>Zeit: 10 Min.</a:t>
            </a:r>
          </a:p>
          <a:p>
            <a:pPr>
              <a:defRPr/>
            </a:pPr>
            <a:r>
              <a:rPr lang="de-DE" dirty="0"/>
              <a:t>Materialien: Folie</a:t>
            </a:r>
          </a:p>
          <a:p>
            <a:pPr>
              <a:defRPr/>
            </a:pPr>
            <a:r>
              <a:rPr lang="de-DE" dirty="0"/>
              <a:t>Sonstiges: Bitte weisen Sie die Studierenden darauf hin, dass die Teilnahme freiwillig bleibt, da sie in dem Tool ihre E-Mail-Adresse angeben.</a:t>
            </a:r>
          </a:p>
        </p:txBody>
      </p:sp>
      <p:sp>
        <p:nvSpPr>
          <p:cNvPr id="1805631290" name="Foliennummernplatzhalter 9">
            <a:extLst>
              <a:ext uri="{FF2B5EF4-FFF2-40B4-BE49-F238E27FC236}">
                <a16:creationId xmlns:a16="http://schemas.microsoft.com/office/drawing/2014/main" id="{32586F2E-B195-0514-C555-02692A5A9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0C0162B-41E8-87C3-A9FD-6E299EDCBFE4}" type="slidenum">
              <a:rPr lang="de-DE"/>
              <a:t>3</a:t>
            </a:fld>
            <a:endParaRPr lang="de-DE"/>
          </a:p>
        </p:txBody>
      </p:sp>
      <p:sp>
        <p:nvSpPr>
          <p:cNvPr id="1251971338" name="Titel 11">
            <a:extLst>
              <a:ext uri="{FF2B5EF4-FFF2-40B4-BE49-F238E27FC236}">
                <a16:creationId xmlns:a16="http://schemas.microsoft.com/office/drawing/2014/main" id="{F8B6755C-C09F-4254-79ED-EFC23A79C27F}"/>
              </a:ext>
            </a:extLst>
          </p:cNvPr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dirty="0"/>
              <a:t>Infofolie zu der Methode: </a:t>
            </a:r>
            <a:r>
              <a:rPr lang="de-DE" dirty="0"/>
              <a:t>Letter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future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0494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1541107" name="Foliennummernplatzhalter 1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3449650F-E03B-624E-B2AD-4F9591B58B11}" type="slidenum">
              <a:rPr lang="de-DE"/>
              <a:t>4</a:t>
            </a:fld>
            <a:endParaRPr lang="de-DE"/>
          </a:p>
        </p:txBody>
      </p:sp>
      <p:sp>
        <p:nvSpPr>
          <p:cNvPr id="1343089328" name="Titel 4"/>
          <p:cNvSpPr>
            <a:spLocks noGrp="1"/>
          </p:cNvSpPr>
          <p:nvPr>
            <p:ph type="title"/>
          </p:nvPr>
        </p:nvSpPr>
        <p:spPr bwMode="auto">
          <a:xfrm>
            <a:off x="0" y="331556"/>
            <a:ext cx="11760200" cy="1530158"/>
          </a:xfrm>
        </p:spPr>
        <p:txBody>
          <a:bodyPr/>
          <a:lstStyle/>
          <a:p>
            <a:pPr>
              <a:defRPr/>
            </a:pPr>
            <a:r>
              <a:rPr lang="de-DE" dirty="0"/>
              <a:t>Letter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future</a:t>
            </a:r>
            <a:r>
              <a:rPr lang="de-DE" dirty="0"/>
              <a:t>: </a:t>
            </a:r>
            <a:r>
              <a:rPr lang="de-DE" dirty="0" err="1"/>
              <a:t>www.futureme.org</a:t>
            </a:r>
            <a:endParaRPr dirty="0"/>
          </a:p>
        </p:txBody>
      </p:sp>
      <p:sp>
        <p:nvSpPr>
          <p:cNvPr id="1863804758" name="Textfeld 6"/>
          <p:cNvSpPr txBox="1"/>
          <p:nvPr/>
        </p:nvSpPr>
        <p:spPr bwMode="auto">
          <a:xfrm>
            <a:off x="143339" y="2252862"/>
            <a:ext cx="10369152" cy="3046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Wingdings"/>
              <a:buChar char="§"/>
              <a:defRPr/>
            </a:pPr>
            <a:r>
              <a:rPr lang="de-DE" sz="2150" dirty="0">
                <a:solidFill>
                  <a:srgbClr val="000000"/>
                </a:solidFill>
              </a:rPr>
              <a:t>Schickt einen kleinen Brief an euer Zukunfts-Ich in einem Jahr</a:t>
            </a:r>
            <a:endParaRPr dirty="0"/>
          </a:p>
          <a:p>
            <a:pPr marL="380990" indent="-380990">
              <a:buFont typeface="Wingdings"/>
              <a:buChar char="§"/>
              <a:defRPr/>
            </a:pPr>
            <a:endParaRPr lang="de-DE" sz="2150" dirty="0">
              <a:solidFill>
                <a:srgbClr val="000000"/>
              </a:solidFill>
            </a:endParaRPr>
          </a:p>
          <a:p>
            <a:pPr marL="380990" indent="-380990">
              <a:buFont typeface="Wingdings"/>
              <a:buChar char="§"/>
              <a:defRPr/>
            </a:pPr>
            <a:r>
              <a:rPr lang="de-DE" sz="2150" dirty="0">
                <a:solidFill>
                  <a:srgbClr val="000000"/>
                </a:solidFill>
              </a:rPr>
              <a:t>Nutzt dafür die Fragen: </a:t>
            </a:r>
            <a:endParaRPr dirty="0"/>
          </a:p>
          <a:p>
            <a:pPr lvl="1">
              <a:defRPr/>
            </a:pPr>
            <a:r>
              <a:rPr lang="de-DE" sz="2150" dirty="0">
                <a:solidFill>
                  <a:srgbClr val="000000"/>
                </a:solidFill>
              </a:rPr>
              <a:t>Wie ist meine Einstellung zu KI derzeit? </a:t>
            </a:r>
            <a:endParaRPr dirty="0"/>
          </a:p>
          <a:p>
            <a:pPr lvl="1">
              <a:defRPr/>
            </a:pPr>
            <a:r>
              <a:rPr lang="de-DE" sz="2150" dirty="0">
                <a:solidFill>
                  <a:srgbClr val="000000"/>
                </a:solidFill>
              </a:rPr>
              <a:t>Wie nutze ich KI momentan? </a:t>
            </a:r>
            <a:endParaRPr dirty="0"/>
          </a:p>
          <a:p>
            <a:pPr lvl="1">
              <a:defRPr/>
            </a:pPr>
            <a:r>
              <a:rPr lang="de-DE" sz="2150" dirty="0">
                <a:solidFill>
                  <a:srgbClr val="000000"/>
                </a:solidFill>
              </a:rPr>
              <a:t>Wie denke ich, dass ich es in einem Jahr nutzen werde?</a:t>
            </a:r>
            <a:endParaRPr dirty="0"/>
          </a:p>
          <a:p>
            <a:pPr>
              <a:defRPr/>
            </a:pPr>
            <a:endParaRPr lang="de-DE" sz="2150" dirty="0">
              <a:solidFill>
                <a:srgbClr val="000000"/>
              </a:solidFill>
            </a:endParaRPr>
          </a:p>
          <a:p>
            <a:pPr marL="380990" indent="-380990">
              <a:buFont typeface="Wingdings"/>
              <a:buChar char="§"/>
              <a:defRPr/>
            </a:pPr>
            <a:r>
              <a:rPr lang="de-DE" sz="2150" dirty="0">
                <a:solidFill>
                  <a:srgbClr val="000000"/>
                </a:solidFill>
              </a:rPr>
              <a:t>Freiwillig</a:t>
            </a:r>
            <a:endParaRPr dirty="0"/>
          </a:p>
          <a:p>
            <a:pPr>
              <a:defRPr/>
            </a:pPr>
            <a:endParaRPr lang="de-DE" sz="2150" dirty="0">
              <a:solidFill>
                <a:srgbClr val="000000"/>
              </a:solidFill>
              <a:latin typeface="TheSans UHH"/>
            </a:endParaRPr>
          </a:p>
        </p:txBody>
      </p:sp>
      <p:pic>
        <p:nvPicPr>
          <p:cNvPr id="1090764484" name="Grafik 9" descr="Ein Bild, das Text, Screenshot, Software, Webseite enthält.&#10;&#10;KI-generierte Inhalte können fehlerhaft sein.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7332492" y="2963022"/>
            <a:ext cx="4147790" cy="3456491"/>
          </a:xfrm>
          <a:prstGeom prst="rect">
            <a:avLst/>
          </a:prstGeom>
        </p:spPr>
      </p:pic>
      <p:sp>
        <p:nvSpPr>
          <p:cNvPr id="1838940302" name="Foliennummernplatzhalter 1"/>
          <p:cNvSpPr txBox="1"/>
          <p:nvPr/>
        </p:nvSpPr>
        <p:spPr bwMode="auto">
          <a:xfrm>
            <a:off x="6427443" y="7280652"/>
            <a:ext cx="462848" cy="101583"/>
          </a:xfrm>
          <a:prstGeom prst="rect">
            <a:avLst/>
          </a:prstGeom>
        </p:spPr>
        <p:txBody>
          <a:bodyPr vert="horz" lIns="121920" tIns="60960" rIns="0" bIns="60960" rtlCol="0" anchor="ctr"/>
          <a:lstStyle>
            <a:defPPr>
              <a:defRPr lang="de-DE"/>
            </a:defPPr>
            <a:lvl1pPr marL="0" algn="r" defTabSz="457200" rtl="0"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3449650F-E03B-624E-B2AD-4F9591B58B11}" type="slidenum">
              <a:rPr lang="de-DE" sz="1600"/>
              <a:t>4</a:t>
            </a:fld>
            <a:endParaRPr lang="de-DE" sz="160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91D623B-698E-EEC6-A4F5-B687BC00364B}"/>
              </a:ext>
            </a:extLst>
          </p:cNvPr>
          <p:cNvSpPr txBox="1"/>
          <p:nvPr/>
        </p:nvSpPr>
        <p:spPr bwMode="auto">
          <a:xfrm>
            <a:off x="7290595" y="6419513"/>
            <a:ext cx="40703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/>
              <a:t>Screenshot: </a:t>
            </a:r>
            <a:r>
              <a:rPr lang="de-DE" sz="1200" dirty="0" err="1">
                <a:hlinkClick r:id="rId4"/>
              </a:rPr>
              <a:t>futureme.org</a:t>
            </a:r>
            <a:r>
              <a:rPr lang="de-DE" sz="1200" dirty="0"/>
              <a:t>, Memories Technologies </a:t>
            </a:r>
            <a:r>
              <a:rPr lang="de-DE" sz="1200" dirty="0" err="1"/>
              <a:t>Pty</a:t>
            </a:r>
            <a:r>
              <a:rPr lang="de-DE" sz="1200" dirty="0"/>
              <a:t> Ltd,</a:t>
            </a:r>
            <a:br>
              <a:rPr lang="de-DE" sz="1200" dirty="0"/>
            </a:br>
            <a:r>
              <a:rPr lang="de-DE" sz="1200" dirty="0"/>
              <a:t>zuletzt abgerufen: 08.07.2026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Benutzerdefiniertes Design">
  <a:themeElements>
    <a:clrScheme name="Benutzerdefiniert 6">
      <a:dk1>
        <a:srgbClr val="333333"/>
      </a:dk1>
      <a:lt1>
        <a:srgbClr val="FFFFFF"/>
      </a:lt1>
      <a:dk2>
        <a:srgbClr val="0271BB"/>
      </a:dk2>
      <a:lt2>
        <a:srgbClr val="F0F3F6"/>
      </a:lt2>
      <a:accent1>
        <a:srgbClr val="E2001A"/>
      </a:accent1>
      <a:accent2>
        <a:srgbClr val="0271BB"/>
      </a:accent2>
      <a:accent3>
        <a:srgbClr val="3B515B"/>
      </a:accent3>
      <a:accent4>
        <a:srgbClr val="F07F8C"/>
      </a:accent4>
      <a:accent5>
        <a:srgbClr val="80B8DD"/>
      </a:accent5>
      <a:accent6>
        <a:srgbClr val="9DA8AD"/>
      </a:accent6>
      <a:hlink>
        <a:srgbClr val="0271BB"/>
      </a:hlink>
      <a:folHlink>
        <a:srgbClr val="80B8DD"/>
      </a:folHlink>
    </a:clrScheme>
    <a:fontScheme name="Benutzerdefiniert 19">
      <a:majorFont>
        <a:latin typeface="TheSans UHH"/>
        <a:ea typeface="Arial"/>
        <a:cs typeface="Arial"/>
      </a:majorFont>
      <a:minorFont>
        <a:latin typeface="TheSans UHH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2"/>
        </a:solidFill>
        <a:ln>
          <a:noFill/>
        </a:ln>
      </a:spPr>
      <a:bodyPr/>
      <a:lstStyle/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28575">
          <a:solidFill>
            <a:schemeClr val="accent3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Macintosh PowerPoint</Application>
  <PresentationFormat>Breitbild</PresentationFormat>
  <Paragraphs>38</Paragraphs>
  <Slides>4</Slides>
  <Notes>3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Aptos</vt:lpstr>
      <vt:lpstr>Arial</vt:lpstr>
      <vt:lpstr>TheSans UHH</vt:lpstr>
      <vt:lpstr>TheSans UHH SemiLight Caps</vt:lpstr>
      <vt:lpstr>Wingdings</vt:lpstr>
      <vt:lpstr>Benutzerdefiniertes Design</vt:lpstr>
      <vt:lpstr>Infos zu den Methoden: KI-Nutzung reflektieren</vt:lpstr>
      <vt:lpstr>KI-Bingo</vt:lpstr>
      <vt:lpstr>Infofolie zu der Methode: Letter to the future</vt:lpstr>
      <vt:lpstr>Letter to the future: www.futureme.org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Felicitas John</dc:creator>
  <cp:lastModifiedBy>Felicitas John</cp:lastModifiedBy>
  <cp:revision>45</cp:revision>
  <dcterms:created xsi:type="dcterms:W3CDTF">2026-05-12T10:44:41Z</dcterms:created>
  <dcterms:modified xsi:type="dcterms:W3CDTF">2026-07-08T10:44:30Z</dcterms:modified>
</cp:coreProperties>
</file>