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84" r:id="rId2"/>
    <p:sldId id="273" r:id="rId3"/>
    <p:sldId id="285" r:id="rId4"/>
    <p:sldId id="274" r:id="rId5"/>
    <p:sldId id="275" r:id="rId6"/>
  </p:sldIdLst>
  <p:sldSz cx="12192000" cy="6858000"/>
  <p:notesSz cx="6858000" cy="9144000"/>
  <p:defaultTextStyle>
    <a:defPPr>
      <a:defRPr lang="de-DE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99"/>
    <p:restoredTop sz="79000"/>
  </p:normalViewPr>
  <p:slideViewPr>
    <p:cSldViewPr snapToGrid="0">
      <p:cViewPr varScale="1">
        <p:scale>
          <a:sx n="90" d="100"/>
          <a:sy n="90" d="100"/>
        </p:scale>
        <p:origin x="576" y="19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106611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8476910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2260D03-4324-1C48-B316-4C12CA731001}" type="datetimeFigureOut">
              <a:rPr lang="de-DE"/>
              <a:t>13.06.26</a:t>
            </a:fld>
            <a:endParaRPr lang="de-DE"/>
          </a:p>
        </p:txBody>
      </p:sp>
      <p:sp>
        <p:nvSpPr>
          <p:cNvPr id="849591403" name="Folienbildplatzhalt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de-DE"/>
          </a:p>
        </p:txBody>
      </p:sp>
      <p:sp>
        <p:nvSpPr>
          <p:cNvPr id="389262306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2085077399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84876077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936182B-52EC-FB49-B63F-8A711373864A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1AF56-9339-E4D5-6BB2-BFC04BEAA55F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8C819A-9111-136A-B231-CE746B523E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D18E23-0A6D-1BD9-9363-30117ABDA9D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2549BF-96C7-6B08-1710-59B5AFF48C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B87504E-78AA-EA28-139D-312EFB158A78}" type="slidenum">
              <a:rPr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32172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9F5582A-BE30-2AFD-1D67-E7B5B2C697FD}" type="slidenum">
              <a:rPr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3187F-2CB4-D22B-8A88-42BD862B1FE1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1787FC-09C8-E7F9-D85D-8D164E2554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00C6F1-DE00-4738-590B-E6414C3E328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5059E5-3E86-639C-6A59-FA44A88C9A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B87504E-78AA-EA28-139D-312EFB158A78}" type="slidenum">
              <a:rPr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42273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56A8C78-9029-E36D-DD51-B84920623057}" type="slidenum">
              <a:rPr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40512734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5478876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5046920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022645F-024B-465B-F804-90421208B5B5}" type="slidenum">
              <a:rPr/>
              <a:t>5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81960533" name="UHH-Logo" descr="Logo der Universität Hamburg"/>
          <p:cNvPicPr>
            <a:picLocks noChangeAspect="1"/>
          </p:cNvPicPr>
          <p:nvPr userDrawn="1"/>
        </p:nvPicPr>
        <p:blipFill rotWithShape="1">
          <a:blip r:embed="rId2"/>
          <a:stretch/>
        </p:blipFill>
        <p:spPr bwMode="auto">
          <a:xfrm>
            <a:off x="-48682" y="0"/>
            <a:ext cx="3461329" cy="1604797"/>
          </a:xfrm>
          <a:prstGeom prst="rect">
            <a:avLst/>
          </a:prstGeom>
        </p:spPr>
      </p:pic>
      <p:sp>
        <p:nvSpPr>
          <p:cNvPr id="1199490249" name="Titel"/>
          <p:cNvSpPr>
            <a:spLocks noGrp="1"/>
          </p:cNvSpPr>
          <p:nvPr>
            <p:ph type="ctrTitle" hasCustomPrompt="1"/>
          </p:nvPr>
        </p:nvSpPr>
        <p:spPr bwMode="auto">
          <a:xfrm>
            <a:off x="527381" y="4435307"/>
            <a:ext cx="6432715" cy="625877"/>
          </a:xfrm>
        </p:spPr>
        <p:txBody>
          <a:bodyPr wrap="square" lIns="0" anchor="b" anchorCtr="0">
            <a:spAutoFit/>
          </a:bodyPr>
          <a:lstStyle>
            <a:lvl1pPr algn="l">
              <a:lnSpc>
                <a:spcPct val="100000"/>
              </a:lnSpc>
              <a:defRPr sz="3450"/>
            </a:lvl1pPr>
          </a:lstStyle>
          <a:p>
            <a:pPr>
              <a:defRPr/>
            </a:pPr>
            <a:r>
              <a:rPr lang="de-DE"/>
              <a:t>Titel der Präsentation</a:t>
            </a:r>
            <a:endParaRPr/>
          </a:p>
        </p:txBody>
      </p:sp>
      <p:sp>
        <p:nvSpPr>
          <p:cNvPr id="692309080" name="Person"/>
          <p:cNvSpPr>
            <a:spLocks noGrp="1"/>
          </p:cNvSpPr>
          <p:nvPr>
            <p:ph type="subTitle" idx="1" hasCustomPrompt="1"/>
          </p:nvPr>
        </p:nvSpPr>
        <p:spPr bwMode="auto">
          <a:xfrm>
            <a:off x="527380" y="5445224"/>
            <a:ext cx="6432715" cy="473195"/>
          </a:xfrm>
        </p:spPr>
        <p:txBody>
          <a:bodyPr wrap="square" lIns="0" tIns="36000" bIns="36000" anchor="b" anchorCtr="0">
            <a:normAutofit/>
          </a:bodyPr>
          <a:lstStyle>
            <a:lvl1pPr marL="0" indent="0" algn="l">
              <a:buFont typeface="Arial"/>
              <a:buNone/>
              <a:defRPr sz="2150" b="1" i="0">
                <a:solidFill>
                  <a:schemeClr val="accent2"/>
                </a:solidFill>
                <a:latin typeface="TheSans UHH"/>
              </a:defRPr>
            </a:lvl1pPr>
            <a:lvl2pPr marL="609585" indent="0" algn="ctr">
              <a:buNone/>
              <a:defRPr sz="2650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50"/>
            </a:lvl4pPr>
            <a:lvl5pPr marL="2438339" indent="0" algn="ctr">
              <a:buNone/>
              <a:defRPr sz="2150"/>
            </a:lvl5pPr>
            <a:lvl6pPr marL="3047924" indent="0" algn="ctr">
              <a:buNone/>
              <a:defRPr sz="2150"/>
            </a:lvl6pPr>
            <a:lvl7pPr marL="3657509" indent="0" algn="ctr">
              <a:buNone/>
              <a:defRPr sz="2150"/>
            </a:lvl7pPr>
            <a:lvl8pPr marL="4267093" indent="0" algn="ctr">
              <a:buNone/>
              <a:defRPr sz="2150"/>
            </a:lvl8pPr>
            <a:lvl9pPr marL="4876678" indent="0" algn="ctr">
              <a:buNone/>
              <a:defRPr sz="2150"/>
            </a:lvl9pPr>
          </a:lstStyle>
          <a:p>
            <a:pPr>
              <a:defRPr/>
            </a:pPr>
            <a:r>
              <a:rPr lang="de-DE"/>
              <a:t>(Titel) Vorname Nachname</a:t>
            </a:r>
            <a:endParaRPr/>
          </a:p>
        </p:txBody>
      </p:sp>
      <p:sp>
        <p:nvSpPr>
          <p:cNvPr id="706393630" name="Datum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522131" y="5829267"/>
            <a:ext cx="6432715" cy="575732"/>
          </a:xfrm>
        </p:spPr>
        <p:txBody>
          <a:bodyPr>
            <a:normAutofit/>
          </a:bodyPr>
          <a:lstStyle>
            <a:lvl1pPr marL="0" indent="0">
              <a:buNone/>
              <a:defRPr sz="2400" b="0" i="0">
                <a:latin typeface="TheSans UHH SemiLight Caps"/>
              </a:defRPr>
            </a:lvl1pPr>
          </a:lstStyle>
          <a:p>
            <a:pPr lvl="0">
              <a:defRPr/>
            </a:pPr>
            <a:r>
              <a:rPr lang="de-DE"/>
              <a:t>Datum</a:t>
            </a:r>
            <a:endParaRPr/>
          </a:p>
        </p:txBody>
      </p:sp>
      <p:sp>
        <p:nvSpPr>
          <p:cNvPr id="946201231" name="Bildplatzhalter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7555019" y="0"/>
            <a:ext cx="4642923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629961570" name="Copyright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11594077" y="6539901"/>
            <a:ext cx="603865" cy="31810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450">
                <a:solidFill>
                  <a:schemeClr val="tx1"/>
                </a:solidFill>
              </a:defRPr>
            </a:lvl1pPr>
            <a:lvl2pPr marL="609585" indent="0">
              <a:buNone/>
              <a:defRPr>
                <a:solidFill>
                  <a:schemeClr val="tx1"/>
                </a:solidFill>
              </a:defRPr>
            </a:lvl2pPr>
            <a:lvl3pPr marL="1219170" indent="0">
              <a:buNone/>
              <a:defRPr>
                <a:solidFill>
                  <a:schemeClr val="tx1"/>
                </a:solidFill>
              </a:defRPr>
            </a:lvl3pPr>
            <a:lvl4pPr marL="1828754" indent="0">
              <a:buNone/>
              <a:defRPr>
                <a:solidFill>
                  <a:schemeClr val="tx1"/>
                </a:solidFill>
              </a:defRPr>
            </a:lvl4pPr>
            <a:lvl5pPr marL="2438339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Foto: 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 (blau/weiß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3150473" name="Rechteck"/>
          <p:cNvSpPr/>
          <p:nvPr userDrawn="1"/>
        </p:nvSpPr>
        <p:spPr bwMode="auto">
          <a:xfrm>
            <a:off x="0" y="0"/>
            <a:ext cx="12192000" cy="467713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2400">
              <a:solidFill>
                <a:schemeClr val="bg1"/>
              </a:solidFill>
            </a:endParaRPr>
          </a:p>
        </p:txBody>
      </p:sp>
      <p:sp>
        <p:nvSpPr>
          <p:cNvPr id="1488197860" name="Titel"/>
          <p:cNvSpPr>
            <a:spLocks noGrp="1"/>
          </p:cNvSpPr>
          <p:nvPr>
            <p:ph type="title"/>
          </p:nvPr>
        </p:nvSpPr>
        <p:spPr bwMode="auto"/>
        <p:txBody>
          <a:bodyPr l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1465207725" name="Inhaltsplatzhalter"/>
          <p:cNvSpPr>
            <a:spLocks noGrp="1"/>
          </p:cNvSpPr>
          <p:nvPr>
            <p:ph idx="1"/>
          </p:nvPr>
        </p:nvSpPr>
        <p:spPr bwMode="auto">
          <a:xfrm>
            <a:off x="431799" y="1509183"/>
            <a:ext cx="8256488" cy="3167956"/>
          </a:xfrm>
        </p:spPr>
        <p:txBody>
          <a:bodyPr lIns="0"/>
          <a:lstStyle>
            <a:lvl1pPr>
              <a:lnSpc>
                <a:spcPct val="11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lnSpc>
                <a:spcPct val="11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lnSpc>
                <a:spcPct val="11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lnSpc>
                <a:spcPct val="11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972437310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756283360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4916444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(mit schmalem Foto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33482802" name="Titel"/>
          <p:cNvSpPr>
            <a:spLocks noGrp="1"/>
          </p:cNvSpPr>
          <p:nvPr>
            <p:ph type="title"/>
          </p:nvPr>
        </p:nvSpPr>
        <p:spPr bwMode="auto">
          <a:xfrm>
            <a:off x="431799" y="452670"/>
            <a:ext cx="6624307" cy="767788"/>
          </a:xfrm>
        </p:spPr>
        <p:txBody>
          <a:bodyPr lIns="0"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2018534053" name="Inhaltsplatzhalter"/>
          <p:cNvSpPr>
            <a:spLocks noGrp="1"/>
          </p:cNvSpPr>
          <p:nvPr>
            <p:ph sz="half" idx="1"/>
          </p:nvPr>
        </p:nvSpPr>
        <p:spPr bwMode="auto">
          <a:xfrm>
            <a:off x="431799" y="1509184"/>
            <a:ext cx="6144253" cy="3937000"/>
          </a:xfrm>
        </p:spPr>
        <p:txBody>
          <a:bodyPr lIns="0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927714597" name="Bildplatzhalter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7559869" y="0"/>
            <a:ext cx="4642577" cy="6858000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2042333259" name="Copyright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11201341" y="6539900"/>
            <a:ext cx="996601" cy="31810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450">
                <a:solidFill>
                  <a:schemeClr val="tx1"/>
                </a:solidFill>
              </a:defRPr>
            </a:lvl1pPr>
            <a:lvl2pPr marL="609585" indent="0">
              <a:buNone/>
              <a:defRPr>
                <a:solidFill>
                  <a:schemeClr val="tx1"/>
                </a:solidFill>
              </a:defRPr>
            </a:lvl2pPr>
            <a:lvl3pPr marL="1219170" indent="0">
              <a:buNone/>
              <a:defRPr>
                <a:solidFill>
                  <a:schemeClr val="tx1"/>
                </a:solidFill>
              </a:defRPr>
            </a:lvl3pPr>
            <a:lvl4pPr marL="1828754" indent="0">
              <a:buNone/>
              <a:defRPr>
                <a:solidFill>
                  <a:schemeClr val="tx1"/>
                </a:solidFill>
              </a:defRPr>
            </a:lvl4pPr>
            <a:lvl5pPr marL="2438339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Foto: UHH</a:t>
            </a:r>
            <a:endParaRPr/>
          </a:p>
        </p:txBody>
      </p:sp>
      <p:sp>
        <p:nvSpPr>
          <p:cNvPr id="382123156" name="Foliennummernplatzhalter"/>
          <p:cNvSpPr>
            <a:spLocks noGrp="1"/>
          </p:cNvSpPr>
          <p:nvPr>
            <p:ph type="sldNum" sz="quarter" idx="4"/>
          </p:nvPr>
        </p:nvSpPr>
        <p:spPr bwMode="auto">
          <a:xfrm>
            <a:off x="10882875" y="6153346"/>
            <a:ext cx="877325" cy="36618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449650F-E03B-624E-B2AD-4F9591B58B11}" type="slidenum">
              <a:rPr lang="de-DE"/>
              <a:t>‹Nr.›</a:t>
            </a:fld>
            <a:endParaRPr lang="de-DE"/>
          </a:p>
        </p:txBody>
      </p:sp>
      <p:sp>
        <p:nvSpPr>
          <p:cNvPr id="1863619634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639805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el und Inhalt (mit breitem Foto)">
    <p:bg>
      <p:bgRef idx="1001">
        <a:schemeClr val="bg2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59285036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992544" y="6155943"/>
            <a:ext cx="937320" cy="36618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2134152884" name="Titel"/>
          <p:cNvSpPr>
            <a:spLocks noGrp="1"/>
          </p:cNvSpPr>
          <p:nvPr>
            <p:ph type="title" hasCustomPrompt="1"/>
          </p:nvPr>
        </p:nvSpPr>
        <p:spPr bwMode="auto">
          <a:xfrm>
            <a:off x="431799" y="452670"/>
            <a:ext cx="3743987" cy="767788"/>
          </a:xfr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/>
              <a:t>Titel</a:t>
            </a:r>
            <a:endParaRPr/>
          </a:p>
        </p:txBody>
      </p:sp>
      <p:sp>
        <p:nvSpPr>
          <p:cNvPr id="1392346193" name="Inhaltsplatzhalter"/>
          <p:cNvSpPr>
            <a:spLocks noGrp="1"/>
          </p:cNvSpPr>
          <p:nvPr>
            <p:ph sz="half" idx="1"/>
          </p:nvPr>
        </p:nvSpPr>
        <p:spPr bwMode="auto">
          <a:xfrm>
            <a:off x="431799" y="1509184"/>
            <a:ext cx="3743987" cy="3937000"/>
          </a:xfrm>
        </p:spPr>
        <p:txBody>
          <a:bodyPr lIns="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465797113" name="Bildplatzhalter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4656668" y="0"/>
            <a:ext cx="7535729" cy="6858000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624933339" name="Copyright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11201341" y="6539901"/>
            <a:ext cx="996601" cy="318100"/>
          </a:xfrm>
          <a:prstGeom prst="rect">
            <a:avLst/>
          </a:prstGeom>
          <a:solidFill>
            <a:schemeClr val="tx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450">
                <a:solidFill>
                  <a:schemeClr val="bg1"/>
                </a:solidFill>
              </a:defRPr>
            </a:lvl1pPr>
            <a:lvl2pPr marL="609585" indent="0">
              <a:buNone/>
              <a:defRPr>
                <a:solidFill>
                  <a:schemeClr val="tx1"/>
                </a:solidFill>
              </a:defRPr>
            </a:lvl2pPr>
            <a:lvl3pPr marL="1219170" indent="0">
              <a:buNone/>
              <a:defRPr>
                <a:solidFill>
                  <a:schemeClr val="tx1"/>
                </a:solidFill>
              </a:defRPr>
            </a:lvl3pPr>
            <a:lvl4pPr marL="1828754" indent="0">
              <a:buNone/>
              <a:defRPr>
                <a:solidFill>
                  <a:schemeClr val="tx1"/>
                </a:solidFill>
              </a:defRPr>
            </a:lvl4pPr>
            <a:lvl5pPr marL="2438339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Foto: UHH</a:t>
            </a:r>
            <a:endParaRPr/>
          </a:p>
        </p:txBody>
      </p:sp>
      <p:pic>
        <p:nvPicPr>
          <p:cNvPr id="890003840" name="UHH-Logo"/>
          <p:cNvPicPr>
            <a:picLocks noChangeAspect="1"/>
          </p:cNvPicPr>
          <p:nvPr userDrawn="1"/>
        </p:nvPicPr>
        <p:blipFill rotWithShape="1">
          <a:blip r:embed="rId2"/>
          <a:stretch/>
        </p:blipFill>
        <p:spPr bwMode="auto">
          <a:xfrm>
            <a:off x="431799" y="5842302"/>
            <a:ext cx="1727763" cy="562732"/>
          </a:xfrm>
          <a:prstGeom prst="rect">
            <a:avLst/>
          </a:prstGeom>
        </p:spPr>
      </p:pic>
      <p:sp>
        <p:nvSpPr>
          <p:cNvPr id="1244507978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71861290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itel und Inhalt (mit Beschreibung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80083423" name="Blaues Rechteck"/>
          <p:cNvSpPr/>
          <p:nvPr userDrawn="1"/>
        </p:nvSpPr>
        <p:spPr bwMode="auto">
          <a:xfrm>
            <a:off x="7549818" y="0"/>
            <a:ext cx="464218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2400"/>
          </a:p>
        </p:txBody>
      </p:sp>
      <p:sp>
        <p:nvSpPr>
          <p:cNvPr id="12134891" name="Titel"/>
          <p:cNvSpPr>
            <a:spLocks noGrp="1"/>
          </p:cNvSpPr>
          <p:nvPr>
            <p:ph type="title"/>
          </p:nvPr>
        </p:nvSpPr>
        <p:spPr bwMode="auto"/>
        <p:txBody>
          <a:bodyPr lIns="0"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747054407" name="Inhaltsplatzhalter"/>
          <p:cNvSpPr>
            <a:spLocks noGrp="1"/>
          </p:cNvSpPr>
          <p:nvPr>
            <p:ph sz="half" idx="1"/>
          </p:nvPr>
        </p:nvSpPr>
        <p:spPr bwMode="auto">
          <a:xfrm>
            <a:off x="431799" y="1509184"/>
            <a:ext cx="7008349" cy="3937000"/>
          </a:xfrm>
        </p:spPr>
        <p:txBody>
          <a:bodyPr lIns="0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81201330" name="Inhaltsplatzhalter 2"/>
          <p:cNvSpPr>
            <a:spLocks noGrp="1"/>
          </p:cNvSpPr>
          <p:nvPr>
            <p:ph sz="half" idx="2" hasCustomPrompt="1"/>
          </p:nvPr>
        </p:nvSpPr>
        <p:spPr bwMode="auto">
          <a:xfrm>
            <a:off x="7933432" y="1509184"/>
            <a:ext cx="3826768" cy="2563821"/>
          </a:xfrm>
        </p:spPr>
        <p:txBody>
          <a:bodyPr lIns="0" anchor="t" anchorCtr="0">
            <a:normAutofit/>
          </a:bodyPr>
          <a:lstStyle>
            <a:lvl1pPr marL="380990" indent="-380990">
              <a:lnSpc>
                <a:spcPct val="120000"/>
              </a:lnSpc>
              <a:buClr>
                <a:schemeClr val="bg1"/>
              </a:buClr>
              <a:buFont typeface="Wingdings"/>
              <a:buChar char="§"/>
              <a:defRPr sz="1850">
                <a:solidFill>
                  <a:schemeClr val="bg1"/>
                </a:solidFill>
              </a:defRPr>
            </a:lvl1pPr>
            <a:lvl2pPr marL="609585" indent="0">
              <a:buNone/>
              <a:defRPr sz="1850"/>
            </a:lvl2pPr>
            <a:lvl3pPr marL="1219170" indent="0">
              <a:buNone/>
              <a:defRPr sz="1850"/>
            </a:lvl3pPr>
            <a:lvl4pPr marL="1828754" indent="0">
              <a:buNone/>
              <a:defRPr sz="1850"/>
            </a:lvl4pPr>
            <a:lvl5pPr marL="2438339" indent="0">
              <a:buNone/>
              <a:defRPr sz="1850"/>
            </a:lvl5pPr>
          </a:lstStyle>
          <a:p>
            <a:pPr lvl="0">
              <a:defRPr/>
            </a:pPr>
            <a:r>
              <a:rPr lang="de-DE"/>
              <a:t>Lorem ipsum dolor sit amet, consetetur sadipscing elitr, sed diam nonumy eirmod tempor invidunt ut labore et dolore magna aliquyam erat, sed diam voluptua. </a:t>
            </a:r>
            <a:endParaRPr/>
          </a:p>
        </p:txBody>
      </p:sp>
      <p:sp>
        <p:nvSpPr>
          <p:cNvPr id="1712438612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187068653" name="Datumsplatzhalter"/>
          <p:cNvSpPr>
            <a:spLocks noGrp="1"/>
          </p:cNvSpPr>
          <p:nvPr>
            <p:ph type="dt" sz="half" idx="13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484296628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549818" y="6153347"/>
            <a:ext cx="3333056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42463862" name="Titel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1327962117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961845549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49811804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4729234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013396770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40191482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0070217" name="Titel"/>
          <p:cNvSpPr>
            <a:spLocks noGrp="1"/>
          </p:cNvSpPr>
          <p:nvPr>
            <p:ph type="title"/>
          </p:nvPr>
        </p:nvSpPr>
        <p:spPr bwMode="auto"/>
        <p:txBody>
          <a:bodyPr lIns="0"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1272328306" name="Inhaltsplatzhalter"/>
          <p:cNvSpPr>
            <a:spLocks noGrp="1"/>
          </p:cNvSpPr>
          <p:nvPr>
            <p:ph sz="half" idx="1"/>
          </p:nvPr>
        </p:nvSpPr>
        <p:spPr bwMode="auto">
          <a:xfrm>
            <a:off x="431799" y="1513325"/>
            <a:ext cx="5280157" cy="3932859"/>
          </a:xfrm>
        </p:spPr>
        <p:txBody>
          <a:bodyPr lIns="0"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2104713659" name="Inhaltsplatzhalter 2"/>
          <p:cNvSpPr>
            <a:spLocks noGrp="1"/>
          </p:cNvSpPr>
          <p:nvPr>
            <p:ph sz="half" idx="2"/>
          </p:nvPr>
        </p:nvSpPr>
        <p:spPr bwMode="auto">
          <a:xfrm>
            <a:off x="6480043" y="1513325"/>
            <a:ext cx="5280157" cy="3932859"/>
          </a:xfrm>
        </p:spPr>
        <p:txBody>
          <a:bodyPr lIns="0"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302042320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30791" y="6155943"/>
            <a:ext cx="937320" cy="366183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217607020" name="Datumsplatzhalter"/>
          <p:cNvSpPr>
            <a:spLocks noGrp="1"/>
          </p:cNvSpPr>
          <p:nvPr>
            <p:ph type="dt" sz="half" idx="13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80164386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8919607" name="Titel"/>
          <p:cNvSpPr>
            <a:spLocks noGrp="1"/>
          </p:cNvSpPr>
          <p:nvPr>
            <p:ph type="title"/>
          </p:nvPr>
        </p:nvSpPr>
        <p:spPr bwMode="auto">
          <a:xfrm>
            <a:off x="431799" y="452670"/>
            <a:ext cx="11328400" cy="767788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2111808025" name="Textplatzhalter"/>
          <p:cNvSpPr>
            <a:spLocks noGrp="1"/>
          </p:cNvSpPr>
          <p:nvPr>
            <p:ph type="body" idx="1"/>
          </p:nvPr>
        </p:nvSpPr>
        <p:spPr bwMode="auto">
          <a:xfrm>
            <a:off x="431801" y="1511107"/>
            <a:ext cx="5280156" cy="815909"/>
          </a:xfrm>
        </p:spPr>
        <p:txBody>
          <a:bodyPr anchor="b">
            <a:normAutofit/>
          </a:bodyPr>
          <a:lstStyle>
            <a:lvl1pPr marL="0" indent="0">
              <a:buNone/>
              <a:defRPr sz="2650" b="1"/>
            </a:lvl1pPr>
            <a:lvl2pPr marL="609585" indent="0">
              <a:buNone/>
              <a:defRPr sz="265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50" b="1"/>
            </a:lvl4pPr>
            <a:lvl5pPr marL="2438339" indent="0">
              <a:buNone/>
              <a:defRPr sz="2150" b="1"/>
            </a:lvl5pPr>
            <a:lvl6pPr marL="3047924" indent="0">
              <a:buNone/>
              <a:defRPr sz="2150" b="1"/>
            </a:lvl6pPr>
            <a:lvl7pPr marL="3657509" indent="0">
              <a:buNone/>
              <a:defRPr sz="2150" b="1"/>
            </a:lvl7pPr>
            <a:lvl8pPr marL="4267093" indent="0">
              <a:buNone/>
              <a:defRPr sz="2150" b="1"/>
            </a:lvl8pPr>
            <a:lvl9pPr marL="4876678" indent="0">
              <a:buNone/>
              <a:defRPr sz="215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54621224" name="Inhaltsplatzhalter"/>
          <p:cNvSpPr>
            <a:spLocks noGrp="1"/>
          </p:cNvSpPr>
          <p:nvPr>
            <p:ph sz="half" idx="2"/>
          </p:nvPr>
        </p:nvSpPr>
        <p:spPr bwMode="auto">
          <a:xfrm>
            <a:off x="431801" y="2506132"/>
            <a:ext cx="5280156" cy="2940051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331866027" name="Textplatzhalter 2"/>
          <p:cNvSpPr>
            <a:spLocks noGrp="1"/>
          </p:cNvSpPr>
          <p:nvPr>
            <p:ph type="body" idx="13"/>
          </p:nvPr>
        </p:nvSpPr>
        <p:spPr bwMode="auto">
          <a:xfrm>
            <a:off x="6480045" y="1511107"/>
            <a:ext cx="5280156" cy="825500"/>
          </a:xfrm>
        </p:spPr>
        <p:txBody>
          <a:bodyPr anchor="b">
            <a:normAutofit/>
          </a:bodyPr>
          <a:lstStyle>
            <a:lvl1pPr marL="0" indent="0">
              <a:buNone/>
              <a:defRPr sz="2650" b="1"/>
            </a:lvl1pPr>
            <a:lvl2pPr marL="609585" indent="0">
              <a:buNone/>
              <a:defRPr sz="265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50" b="1"/>
            </a:lvl4pPr>
            <a:lvl5pPr marL="2438339" indent="0">
              <a:buNone/>
              <a:defRPr sz="2150" b="1"/>
            </a:lvl5pPr>
            <a:lvl6pPr marL="3047924" indent="0">
              <a:buNone/>
              <a:defRPr sz="2150" b="1"/>
            </a:lvl6pPr>
            <a:lvl7pPr marL="3657509" indent="0">
              <a:buNone/>
              <a:defRPr sz="2150" b="1"/>
            </a:lvl7pPr>
            <a:lvl8pPr marL="4267093" indent="0">
              <a:buNone/>
              <a:defRPr sz="2150" b="1"/>
            </a:lvl8pPr>
            <a:lvl9pPr marL="4876678" indent="0">
              <a:buNone/>
              <a:defRPr sz="215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403464843" name="Inhaltsplatzhalter 2"/>
          <p:cNvSpPr>
            <a:spLocks noGrp="1"/>
          </p:cNvSpPr>
          <p:nvPr>
            <p:ph sz="quarter" idx="4"/>
          </p:nvPr>
        </p:nvSpPr>
        <p:spPr bwMode="auto">
          <a:xfrm>
            <a:off x="6480045" y="2506132"/>
            <a:ext cx="5280156" cy="2940051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597758067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737162243" name="Datumsplatzhalter"/>
          <p:cNvSpPr>
            <a:spLocks noGrp="1"/>
          </p:cNvSpPr>
          <p:nvPr>
            <p:ph type="dt" sz="half" idx="14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6398278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6850113" name="Titel 1"/>
          <p:cNvSpPr>
            <a:spLocks noGrp="1"/>
          </p:cNvSpPr>
          <p:nvPr>
            <p:ph type="title" hasCustomPrompt="1"/>
          </p:nvPr>
        </p:nvSpPr>
        <p:spPr bwMode="auto">
          <a:xfrm>
            <a:off x="431801" y="452670"/>
            <a:ext cx="4224865" cy="767788"/>
          </a:xfrm>
        </p:spPr>
        <p:txBody>
          <a:bodyPr/>
          <a:lstStyle/>
          <a:p>
            <a:pPr>
              <a:defRPr/>
            </a:pPr>
            <a:r>
              <a:rPr lang="de-DE"/>
              <a:t>Titel</a:t>
            </a:r>
            <a:endParaRPr/>
          </a:p>
        </p:txBody>
      </p:sp>
      <p:sp>
        <p:nvSpPr>
          <p:cNvPr id="780476008" name="Textplatzhalter"/>
          <p:cNvSpPr>
            <a:spLocks noGrp="1"/>
          </p:cNvSpPr>
          <p:nvPr>
            <p:ph type="body" sz="half" idx="2"/>
          </p:nvPr>
        </p:nvSpPr>
        <p:spPr bwMode="auto">
          <a:xfrm>
            <a:off x="431802" y="1509184"/>
            <a:ext cx="4224865" cy="3937000"/>
          </a:xfrm>
        </p:spPr>
        <p:txBody>
          <a:bodyPr/>
          <a:lstStyle>
            <a:lvl1pPr marL="0" indent="0">
              <a:buNone/>
              <a:defRPr sz="2150"/>
            </a:lvl1pPr>
            <a:lvl2pPr marL="609585" indent="0">
              <a:buNone/>
              <a:defRPr sz="1850"/>
            </a:lvl2pPr>
            <a:lvl3pPr marL="1219170" indent="0">
              <a:buNone/>
              <a:defRPr sz="1600"/>
            </a:lvl3pPr>
            <a:lvl4pPr marL="1828754" indent="0">
              <a:buNone/>
              <a:defRPr sz="1350"/>
            </a:lvl4pPr>
            <a:lvl5pPr marL="2438339" indent="0">
              <a:buNone/>
              <a:defRPr sz="1350"/>
            </a:lvl5pPr>
            <a:lvl6pPr marL="3047924" indent="0">
              <a:buNone/>
              <a:defRPr sz="1350"/>
            </a:lvl6pPr>
            <a:lvl7pPr marL="3657509" indent="0">
              <a:buNone/>
              <a:defRPr sz="1350"/>
            </a:lvl7pPr>
            <a:lvl8pPr marL="4267093" indent="0">
              <a:buNone/>
              <a:defRPr sz="1350"/>
            </a:lvl8pPr>
            <a:lvl9pPr marL="4876678" indent="0">
              <a:buNone/>
              <a:defRPr sz="135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153867350" name="Inhaltsplatzhalter"/>
          <p:cNvSpPr>
            <a:spLocks noGrp="1"/>
          </p:cNvSpPr>
          <p:nvPr>
            <p:ph idx="1"/>
          </p:nvPr>
        </p:nvSpPr>
        <p:spPr bwMode="auto">
          <a:xfrm>
            <a:off x="5183717" y="452671"/>
            <a:ext cx="6576483" cy="4993515"/>
          </a:xfrm>
        </p:spPr>
        <p:txBody>
          <a:bodyPr/>
          <a:lstStyle>
            <a:lvl1pPr>
              <a:defRPr sz="4250"/>
            </a:lvl1pPr>
            <a:lvl2pPr>
              <a:defRPr sz="3750"/>
            </a:lvl2pPr>
            <a:lvl3pPr>
              <a:defRPr sz="3200"/>
            </a:lvl3pPr>
            <a:lvl4pPr>
              <a:defRPr sz="2650"/>
            </a:lvl4pPr>
            <a:lvl5pPr>
              <a:defRPr sz="2650"/>
            </a:lvl5pPr>
            <a:lvl6pPr>
              <a:defRPr sz="2650"/>
            </a:lvl6pPr>
            <a:lvl7pPr>
              <a:defRPr sz="2650"/>
            </a:lvl7pPr>
            <a:lvl8pPr>
              <a:defRPr sz="2650"/>
            </a:lvl8pPr>
            <a:lvl9pPr>
              <a:defRPr sz="265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803068915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544843255" name="Datumsplatzhalter"/>
          <p:cNvSpPr>
            <a:spLocks noGrp="1"/>
          </p:cNvSpPr>
          <p:nvPr>
            <p:ph type="dt" sz="half" idx="13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928483018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Bild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1813891" name="Titel"/>
          <p:cNvSpPr>
            <a:spLocks noGrp="1"/>
          </p:cNvSpPr>
          <p:nvPr>
            <p:ph type="title" hasCustomPrompt="1"/>
          </p:nvPr>
        </p:nvSpPr>
        <p:spPr bwMode="auto">
          <a:xfrm>
            <a:off x="431801" y="452670"/>
            <a:ext cx="4224865" cy="767788"/>
          </a:xfrm>
        </p:spPr>
        <p:txBody>
          <a:bodyPr/>
          <a:lstStyle/>
          <a:p>
            <a:pPr>
              <a:defRPr/>
            </a:pPr>
            <a:r>
              <a:rPr lang="de-DE"/>
              <a:t>Titel</a:t>
            </a:r>
            <a:endParaRPr/>
          </a:p>
        </p:txBody>
      </p:sp>
      <p:sp>
        <p:nvSpPr>
          <p:cNvPr id="1130629595" name="Textplatzhalter"/>
          <p:cNvSpPr>
            <a:spLocks noGrp="1"/>
          </p:cNvSpPr>
          <p:nvPr>
            <p:ph type="body" sz="half" idx="2"/>
          </p:nvPr>
        </p:nvSpPr>
        <p:spPr bwMode="auto">
          <a:xfrm>
            <a:off x="431802" y="2057400"/>
            <a:ext cx="4224865" cy="3388784"/>
          </a:xfrm>
        </p:spPr>
        <p:txBody>
          <a:bodyPr/>
          <a:lstStyle>
            <a:lvl1pPr marL="0" indent="0">
              <a:buNone/>
              <a:defRPr sz="2150"/>
            </a:lvl1pPr>
            <a:lvl2pPr marL="609585" indent="0">
              <a:buNone/>
              <a:defRPr sz="1850"/>
            </a:lvl2pPr>
            <a:lvl3pPr marL="1219170" indent="0">
              <a:buNone/>
              <a:defRPr sz="1600"/>
            </a:lvl3pPr>
            <a:lvl4pPr marL="1828754" indent="0">
              <a:buNone/>
              <a:defRPr sz="1350"/>
            </a:lvl4pPr>
            <a:lvl5pPr marL="2438339" indent="0">
              <a:buNone/>
              <a:defRPr sz="1350"/>
            </a:lvl5pPr>
            <a:lvl6pPr marL="3047924" indent="0">
              <a:buNone/>
              <a:defRPr sz="1350"/>
            </a:lvl6pPr>
            <a:lvl7pPr marL="3657509" indent="0">
              <a:buNone/>
              <a:defRPr sz="1350"/>
            </a:lvl7pPr>
            <a:lvl8pPr marL="4267093" indent="0">
              <a:buNone/>
              <a:defRPr sz="1350"/>
            </a:lvl8pPr>
            <a:lvl9pPr marL="4876678" indent="0">
              <a:buNone/>
              <a:defRPr sz="135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1270585952" name="Bildplatzhalter"/>
          <p:cNvSpPr>
            <a:spLocks noGrp="1"/>
          </p:cNvSpPr>
          <p:nvPr>
            <p:ph type="pic" idx="1" hasCustomPrompt="1"/>
          </p:nvPr>
        </p:nvSpPr>
        <p:spPr bwMode="auto">
          <a:xfrm>
            <a:off x="5423925" y="452968"/>
            <a:ext cx="6336275" cy="4993217"/>
          </a:xfrm>
        </p:spPr>
        <p:txBody>
          <a:bodyPr>
            <a:normAutofit/>
          </a:bodyPr>
          <a:lstStyle>
            <a:lvl1pPr marL="0" indent="0">
              <a:buNone/>
              <a:defRPr sz="2150"/>
            </a:lvl1pPr>
            <a:lvl2pPr marL="609585" indent="0">
              <a:buNone/>
              <a:defRPr sz="3750"/>
            </a:lvl2pPr>
            <a:lvl3pPr marL="1219170" indent="0">
              <a:buNone/>
              <a:defRPr sz="3200"/>
            </a:lvl3pPr>
            <a:lvl4pPr marL="1828754" indent="0">
              <a:buNone/>
              <a:defRPr sz="2650"/>
            </a:lvl4pPr>
            <a:lvl5pPr marL="2438339" indent="0">
              <a:buNone/>
              <a:defRPr sz="2650"/>
            </a:lvl5pPr>
            <a:lvl6pPr marL="3047924" indent="0">
              <a:buNone/>
              <a:defRPr sz="2650"/>
            </a:lvl6pPr>
            <a:lvl7pPr marL="3657509" indent="0">
              <a:buNone/>
              <a:defRPr sz="2650"/>
            </a:lvl7pPr>
            <a:lvl8pPr marL="4267093" indent="0">
              <a:buNone/>
              <a:defRPr sz="2650"/>
            </a:lvl8pPr>
            <a:lvl9pPr marL="4876678" indent="0">
              <a:buNone/>
              <a:defRPr sz="2650"/>
            </a:lvl9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1974555444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30791" y="6155943"/>
            <a:ext cx="937320" cy="366183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113362246" name="Datumsplatzhalter"/>
          <p:cNvSpPr>
            <a:spLocks noGrp="1"/>
          </p:cNvSpPr>
          <p:nvPr>
            <p:ph type="dt" sz="half" idx="13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2498989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elfolie (breites Foto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77994401" name="UHH-Logo" descr="Logo der Universität Hamburg"/>
          <p:cNvPicPr>
            <a:picLocks noChangeAspect="1"/>
          </p:cNvPicPr>
          <p:nvPr userDrawn="1"/>
        </p:nvPicPr>
        <p:blipFill rotWithShape="1">
          <a:blip r:embed="rId2"/>
          <a:stretch/>
        </p:blipFill>
        <p:spPr bwMode="auto">
          <a:xfrm>
            <a:off x="-48682" y="0"/>
            <a:ext cx="3461329" cy="1604797"/>
          </a:xfrm>
          <a:prstGeom prst="rect">
            <a:avLst/>
          </a:prstGeom>
        </p:spPr>
      </p:pic>
      <p:sp>
        <p:nvSpPr>
          <p:cNvPr id="2082786669" name="Titel"/>
          <p:cNvSpPr>
            <a:spLocks noGrp="1"/>
          </p:cNvSpPr>
          <p:nvPr>
            <p:ph type="ctrTitle" hasCustomPrompt="1"/>
          </p:nvPr>
        </p:nvSpPr>
        <p:spPr bwMode="auto">
          <a:xfrm>
            <a:off x="527381" y="4571453"/>
            <a:ext cx="3839995" cy="531940"/>
          </a:xfrm>
        </p:spPr>
        <p:txBody>
          <a:bodyPr wrap="square" lIns="0" anchor="b" anchorCtr="0">
            <a:spAutoFit/>
          </a:bodyPr>
          <a:lstStyle>
            <a:lvl1pPr algn="l">
              <a:lnSpc>
                <a:spcPct val="110000"/>
              </a:lnSpc>
              <a:defRPr sz="2650"/>
            </a:lvl1pPr>
          </a:lstStyle>
          <a:p>
            <a:pPr>
              <a:defRPr/>
            </a:pPr>
            <a:r>
              <a:rPr lang="de-DE"/>
              <a:t>Titel der Präsentation</a:t>
            </a:r>
            <a:endParaRPr/>
          </a:p>
        </p:txBody>
      </p:sp>
      <p:sp>
        <p:nvSpPr>
          <p:cNvPr id="1653549879" name="Person"/>
          <p:cNvSpPr>
            <a:spLocks noGrp="1"/>
          </p:cNvSpPr>
          <p:nvPr>
            <p:ph type="subTitle" idx="1" hasCustomPrompt="1"/>
          </p:nvPr>
        </p:nvSpPr>
        <p:spPr bwMode="auto">
          <a:xfrm>
            <a:off x="527382" y="5445224"/>
            <a:ext cx="3839996" cy="473195"/>
          </a:xfrm>
        </p:spPr>
        <p:txBody>
          <a:bodyPr wrap="square" lIns="0" tIns="36000" bIns="36000" anchor="b" anchorCtr="0">
            <a:normAutofit/>
          </a:bodyPr>
          <a:lstStyle>
            <a:lvl1pPr marL="0" indent="0" algn="l">
              <a:buNone/>
              <a:defRPr sz="1850" b="1" i="0">
                <a:solidFill>
                  <a:schemeClr val="accent2"/>
                </a:solidFill>
                <a:latin typeface="TheSans UHH"/>
              </a:defRPr>
            </a:lvl1pPr>
            <a:lvl2pPr marL="609585" indent="0" algn="ctr">
              <a:buNone/>
              <a:defRPr sz="2650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50"/>
            </a:lvl4pPr>
            <a:lvl5pPr marL="2438339" indent="0" algn="ctr">
              <a:buNone/>
              <a:defRPr sz="2150"/>
            </a:lvl5pPr>
            <a:lvl6pPr marL="3047924" indent="0" algn="ctr">
              <a:buNone/>
              <a:defRPr sz="2150"/>
            </a:lvl6pPr>
            <a:lvl7pPr marL="3657509" indent="0" algn="ctr">
              <a:buNone/>
              <a:defRPr sz="2150"/>
            </a:lvl7pPr>
            <a:lvl8pPr marL="4267093" indent="0" algn="ctr">
              <a:buNone/>
              <a:defRPr sz="2150"/>
            </a:lvl8pPr>
            <a:lvl9pPr marL="4876678" indent="0" algn="ctr">
              <a:buNone/>
              <a:defRPr sz="2150"/>
            </a:lvl9pPr>
          </a:lstStyle>
          <a:p>
            <a:pPr>
              <a:defRPr/>
            </a:pPr>
            <a:r>
              <a:rPr lang="de-DE"/>
              <a:t>(Titel) Vorname Nachname</a:t>
            </a:r>
            <a:endParaRPr/>
          </a:p>
        </p:txBody>
      </p:sp>
      <p:sp>
        <p:nvSpPr>
          <p:cNvPr id="1322508093" name="Datum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522133" y="5829267"/>
            <a:ext cx="3845244" cy="575732"/>
          </a:xfrm>
        </p:spPr>
        <p:txBody>
          <a:bodyPr/>
          <a:lstStyle>
            <a:lvl1pPr marL="0" indent="0">
              <a:buNone/>
              <a:defRPr b="0" i="0">
                <a:latin typeface="TheSans UHH SemiLight Caps"/>
              </a:defRPr>
            </a:lvl1pPr>
          </a:lstStyle>
          <a:p>
            <a:pPr lvl="0">
              <a:defRPr/>
            </a:pPr>
            <a:r>
              <a:rPr lang="de-DE"/>
              <a:t>Datum</a:t>
            </a:r>
            <a:endParaRPr/>
          </a:p>
        </p:txBody>
      </p:sp>
      <p:sp>
        <p:nvSpPr>
          <p:cNvPr id="700345013" name="Bildplatzhalter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4656667" y="0"/>
            <a:ext cx="753533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289275669" name="Copyright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11635755" y="6539901"/>
            <a:ext cx="562187" cy="31810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450">
                <a:solidFill>
                  <a:schemeClr val="tx1"/>
                </a:solidFill>
              </a:defRPr>
            </a:lvl1pPr>
            <a:lvl2pPr marL="609585" indent="0">
              <a:buNone/>
              <a:defRPr>
                <a:solidFill>
                  <a:schemeClr val="tx1"/>
                </a:solidFill>
              </a:defRPr>
            </a:lvl2pPr>
            <a:lvl3pPr marL="1219170" indent="0">
              <a:buNone/>
              <a:defRPr>
                <a:solidFill>
                  <a:schemeClr val="tx1"/>
                </a:solidFill>
              </a:defRPr>
            </a:lvl3pPr>
            <a:lvl4pPr marL="1828754" indent="0">
              <a:buNone/>
              <a:defRPr>
                <a:solidFill>
                  <a:schemeClr val="tx1"/>
                </a:solidFill>
              </a:defRPr>
            </a:lvl4pPr>
            <a:lvl5pPr marL="2438339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Foto:</a:t>
            </a: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el und vertikal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3345664" name="Titel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1630725123" name="Vertikaler Textplatzhalter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038447467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992544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779695457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32937453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Vertikaler 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1733470" name="Vertikaler Titel"/>
          <p:cNvSpPr>
            <a:spLocks noGrp="1"/>
          </p:cNvSpPr>
          <p:nvPr>
            <p:ph type="title" orient="vert"/>
          </p:nvPr>
        </p:nvSpPr>
        <p:spPr bwMode="auto">
          <a:xfrm>
            <a:off x="8724901" y="366185"/>
            <a:ext cx="2628900" cy="5810249"/>
          </a:xfrm>
        </p:spPr>
        <p:txBody>
          <a:bodyPr vert="eaVert"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929296162" name="Vertikaler Textplatzhalter"/>
          <p:cNvSpPr>
            <a:spLocks noGrp="1"/>
          </p:cNvSpPr>
          <p:nvPr>
            <p:ph type="body" orient="vert" idx="1"/>
          </p:nvPr>
        </p:nvSpPr>
        <p:spPr bwMode="auto">
          <a:xfrm>
            <a:off x="838201" y="366185"/>
            <a:ext cx="7683500" cy="5810249"/>
          </a:xfrm>
        </p:spPr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710596631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992544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451307670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65884897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elfolie (ohne Foto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131902358" name="UHH-Logo" descr="Logo der Universität Hamburg"/>
          <p:cNvPicPr>
            <a:picLocks noChangeAspect="1"/>
          </p:cNvPicPr>
          <p:nvPr userDrawn="1"/>
        </p:nvPicPr>
        <p:blipFill rotWithShape="1">
          <a:blip r:embed="rId2"/>
          <a:stretch/>
        </p:blipFill>
        <p:spPr bwMode="auto">
          <a:xfrm>
            <a:off x="-48682" y="0"/>
            <a:ext cx="3461329" cy="1604797"/>
          </a:xfrm>
          <a:prstGeom prst="rect">
            <a:avLst/>
          </a:prstGeom>
        </p:spPr>
      </p:pic>
      <p:sp>
        <p:nvSpPr>
          <p:cNvPr id="713735025" name="Titel"/>
          <p:cNvSpPr>
            <a:spLocks noGrp="1"/>
          </p:cNvSpPr>
          <p:nvPr>
            <p:ph type="ctrTitle" hasCustomPrompt="1"/>
          </p:nvPr>
        </p:nvSpPr>
        <p:spPr bwMode="auto">
          <a:xfrm>
            <a:off x="527381" y="4293097"/>
            <a:ext cx="9217024" cy="1370460"/>
          </a:xfrm>
        </p:spPr>
        <p:txBody>
          <a:bodyPr wrap="square" lIns="0" anchor="b" anchorCtr="0">
            <a:normAutofit/>
          </a:bodyPr>
          <a:lstStyle>
            <a:lvl1pPr algn="l">
              <a:lnSpc>
                <a:spcPct val="110000"/>
              </a:lnSpc>
              <a:defRPr sz="3200"/>
            </a:lvl1pPr>
          </a:lstStyle>
          <a:p>
            <a:pPr>
              <a:defRPr/>
            </a:pPr>
            <a:r>
              <a:rPr lang="de-DE"/>
              <a:t>Vorstellung des neuen Exzellenzclusters „Understanding XYZ“</a:t>
            </a:r>
            <a:endParaRPr/>
          </a:p>
        </p:txBody>
      </p:sp>
      <p:sp>
        <p:nvSpPr>
          <p:cNvPr id="663415517" name="Person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2159563" y="5909458"/>
            <a:ext cx="7968885" cy="426173"/>
          </a:xfrm>
        </p:spPr>
        <p:txBody>
          <a:bodyPr wrap="none" tIns="0" bIns="0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150" b="1" i="0">
                <a:solidFill>
                  <a:schemeClr val="accent2"/>
                </a:solidFill>
                <a:latin typeface="TheSans UHH"/>
              </a:defRPr>
            </a:lvl1pPr>
          </a:lstStyle>
          <a:p>
            <a:pPr lvl="0">
              <a:defRPr/>
            </a:pPr>
            <a:r>
              <a:rPr lang="de-DE"/>
              <a:t>(Titel) Vorname Nachname</a:t>
            </a:r>
            <a:endParaRPr/>
          </a:p>
        </p:txBody>
      </p:sp>
      <p:sp>
        <p:nvSpPr>
          <p:cNvPr id="422467185" name="Datum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522133" y="5829268"/>
            <a:ext cx="1445409" cy="535096"/>
          </a:xfrm>
        </p:spPr>
        <p:txBody>
          <a:bodyPr/>
          <a:lstStyle>
            <a:lvl1pPr marL="0" indent="0">
              <a:buNone/>
              <a:defRPr sz="2400" b="0" i="0">
                <a:latin typeface="TheSans UHH SemiLight Caps"/>
              </a:defRPr>
            </a:lvl1pPr>
          </a:lstStyle>
          <a:p>
            <a:pPr lvl="0">
              <a:defRPr/>
            </a:pPr>
            <a:r>
              <a:rPr lang="de-DE"/>
              <a:t>Datum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Agenda (einspaltig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97500322" name="Titel"/>
          <p:cNvSpPr>
            <a:spLocks noGrp="1"/>
          </p:cNvSpPr>
          <p:nvPr>
            <p:ph type="title" hasCustomPrompt="1"/>
          </p:nvPr>
        </p:nvSpPr>
        <p:spPr bwMode="auto"/>
        <p:txBody>
          <a:bodyPr lIns="0"/>
          <a:lstStyle/>
          <a:p>
            <a:pPr>
              <a:defRPr/>
            </a:pPr>
            <a:r>
              <a:rPr lang="de-DE"/>
              <a:t>Agenda</a:t>
            </a:r>
            <a:endParaRPr/>
          </a:p>
        </p:txBody>
      </p:sp>
      <p:sp>
        <p:nvSpPr>
          <p:cNvPr id="707601820" name="Inhaltsplatzhalter"/>
          <p:cNvSpPr>
            <a:spLocks noGrp="1"/>
          </p:cNvSpPr>
          <p:nvPr>
            <p:ph idx="1"/>
          </p:nvPr>
        </p:nvSpPr>
        <p:spPr bwMode="auto">
          <a:xfrm>
            <a:off x="3503712" y="1509184"/>
            <a:ext cx="8256488" cy="3937001"/>
          </a:xfrm>
        </p:spPr>
        <p:txBody>
          <a:bodyPr lIns="0">
            <a:normAutofit/>
          </a:bodyPr>
          <a:lstStyle>
            <a:lvl1pPr marL="457189" indent="-575986">
              <a:lnSpc>
                <a:spcPct val="110000"/>
              </a:lnSpc>
              <a:spcBef>
                <a:spcPts val="2400"/>
              </a:spcBef>
              <a:buSzPct val="180000"/>
              <a:buFont typeface="+mj-lt"/>
              <a:buAutoNum type="arabicPlain"/>
              <a:defRPr sz="2650"/>
            </a:lvl1pPr>
            <a:lvl2pPr marL="1066773" indent="-457189">
              <a:lnSpc>
                <a:spcPct val="110000"/>
              </a:lnSpc>
              <a:buSzPct val="100000"/>
              <a:buFont typeface="Wingdings"/>
              <a:buChar char="§"/>
              <a:defRPr sz="2650"/>
            </a:lvl2pPr>
            <a:lvl3pPr marL="1676358" indent="-457189">
              <a:lnSpc>
                <a:spcPct val="110000"/>
              </a:lnSpc>
              <a:buSzPct val="100000"/>
              <a:buFont typeface="Wingdings"/>
              <a:buChar char="§"/>
              <a:defRPr sz="2650"/>
            </a:lvl3pPr>
            <a:lvl4pPr marL="2285943" indent="-457189">
              <a:lnSpc>
                <a:spcPct val="110000"/>
              </a:lnSpc>
              <a:buSzPct val="100000"/>
              <a:buFont typeface="Wingdings"/>
              <a:buChar char="§"/>
              <a:defRPr sz="2650"/>
            </a:lvl4pPr>
            <a:lvl5pPr marL="2895528" indent="-457189">
              <a:lnSpc>
                <a:spcPct val="110000"/>
              </a:lnSpc>
              <a:buSzPct val="100000"/>
              <a:buFont typeface="Wingdings"/>
              <a:buChar char="§"/>
              <a:defRPr sz="2650"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864058713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658230712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02640875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Agenda (zweispaltig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7867219" name="Titel"/>
          <p:cNvSpPr>
            <a:spLocks noGrp="1"/>
          </p:cNvSpPr>
          <p:nvPr>
            <p:ph type="title" hasCustomPrompt="1"/>
          </p:nvPr>
        </p:nvSpPr>
        <p:spPr bwMode="auto"/>
        <p:txBody>
          <a:bodyPr lIns="0"/>
          <a:lstStyle/>
          <a:p>
            <a:pPr>
              <a:defRPr/>
            </a:pPr>
            <a:r>
              <a:rPr lang="de-DE"/>
              <a:t>Agenda (zweispaltig)</a:t>
            </a:r>
            <a:endParaRPr/>
          </a:p>
        </p:txBody>
      </p:sp>
      <p:sp>
        <p:nvSpPr>
          <p:cNvPr id="10404091" name="Inhaltsplatzhalter"/>
          <p:cNvSpPr>
            <a:spLocks noGrp="1"/>
          </p:cNvSpPr>
          <p:nvPr>
            <p:ph idx="1"/>
          </p:nvPr>
        </p:nvSpPr>
        <p:spPr bwMode="auto">
          <a:xfrm>
            <a:off x="1007435" y="1892830"/>
            <a:ext cx="10752765" cy="3264927"/>
          </a:xfrm>
        </p:spPr>
        <p:txBody>
          <a:bodyPr lIns="0" numCol="2" spcCol="180000"/>
          <a:lstStyle>
            <a:lvl1pPr marL="457189" indent="-457189">
              <a:lnSpc>
                <a:spcPct val="110000"/>
              </a:lnSpc>
              <a:buSzPct val="180000"/>
              <a:buFont typeface="+mj-lt"/>
              <a:buAutoNum type="arabicPlain"/>
              <a:defRPr/>
            </a:lvl1pPr>
            <a:lvl2pPr marL="990575" indent="-380990">
              <a:lnSpc>
                <a:spcPct val="110000"/>
              </a:lnSpc>
              <a:buSzPct val="100000"/>
              <a:buFont typeface="Wingdings"/>
              <a:buChar char="§"/>
              <a:defRPr/>
            </a:lvl2pPr>
            <a:lvl3pPr marL="1676358" indent="-457189">
              <a:lnSpc>
                <a:spcPct val="110000"/>
              </a:lnSpc>
              <a:buSzPct val="100000"/>
              <a:buFont typeface="Wingdings"/>
              <a:buChar char="§"/>
              <a:defRPr/>
            </a:lvl3pPr>
            <a:lvl4pPr marL="2285943" indent="-457189">
              <a:lnSpc>
                <a:spcPct val="110000"/>
              </a:lnSpc>
              <a:buSzPct val="100000"/>
              <a:buFont typeface="Wingdings"/>
              <a:buChar char="§"/>
              <a:defRPr/>
            </a:lvl4pPr>
            <a:lvl5pPr marL="2895528" indent="-457189">
              <a:lnSpc>
                <a:spcPct val="110000"/>
              </a:lnSpc>
              <a:buSzPct val="100000"/>
              <a:buFont typeface="Wingdings"/>
              <a:buChar char="§"/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810543141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514180590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81366615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Abschnitts-&#10;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5043463" name="Titel"/>
          <p:cNvSpPr>
            <a:spLocks noGrp="1"/>
          </p:cNvSpPr>
          <p:nvPr>
            <p:ph type="title"/>
          </p:nvPr>
        </p:nvSpPr>
        <p:spPr bwMode="auto">
          <a:xfrm>
            <a:off x="920567" y="3306679"/>
            <a:ext cx="5975781" cy="1370460"/>
          </a:xfrm>
        </p:spPr>
        <p:txBody>
          <a:bodyPr anchor="b">
            <a:spAutoFit/>
          </a:bodyPr>
          <a:lstStyle>
            <a:lvl1pPr>
              <a:lnSpc>
                <a:spcPct val="110000"/>
              </a:lnSpc>
              <a:defRPr sz="375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639213581" name="Foliennummernplatzhalter"/>
          <p:cNvSpPr>
            <a:spLocks noGrp="1"/>
          </p:cNvSpPr>
          <p:nvPr>
            <p:ph type="sldNum" sz="quarter" idx="4"/>
          </p:nvPr>
        </p:nvSpPr>
        <p:spPr bwMode="auto">
          <a:xfrm>
            <a:off x="10882875" y="6153346"/>
            <a:ext cx="877325" cy="36618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449650F-E03B-624E-B2AD-4F9591B58B11}" type="slidenum">
              <a:rPr lang="de-DE"/>
              <a:t>‹Nr.›</a:t>
            </a:fld>
            <a:endParaRPr lang="de-DE"/>
          </a:p>
        </p:txBody>
      </p:sp>
      <p:sp>
        <p:nvSpPr>
          <p:cNvPr id="506134857" name="Textplatzhalter"/>
          <p:cNvSpPr>
            <a:spLocks noGrp="1"/>
          </p:cNvSpPr>
          <p:nvPr>
            <p:ph type="body" idx="1" hasCustomPrompt="1"/>
          </p:nvPr>
        </p:nvSpPr>
        <p:spPr bwMode="auto">
          <a:xfrm>
            <a:off x="856819" y="536624"/>
            <a:ext cx="6103277" cy="2451890"/>
          </a:xfrm>
        </p:spPr>
        <p:txBody>
          <a:bodyPr wrap="square" lIns="0">
            <a:spAutoFit/>
          </a:bodyPr>
          <a:lstStyle>
            <a:lvl1pPr marL="0" indent="0">
              <a:buNone/>
              <a:defRPr sz="15350">
                <a:solidFill>
                  <a:schemeClr val="accent2"/>
                </a:solidFill>
              </a:defRPr>
            </a:lvl1pPr>
            <a:lvl2pPr marL="609585" indent="0">
              <a:buNone/>
              <a:defRPr sz="265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5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5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5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5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5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1</a:t>
            </a:r>
            <a:endParaRPr/>
          </a:p>
        </p:txBody>
      </p:sp>
      <p:sp>
        <p:nvSpPr>
          <p:cNvPr id="1570229406" name="Bildplatzhalter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7535334" y="0"/>
            <a:ext cx="4657063" cy="6858000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631609524" name="Copyright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11201341" y="6539900"/>
            <a:ext cx="996601" cy="31810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450">
                <a:solidFill>
                  <a:schemeClr val="tx1"/>
                </a:solidFill>
              </a:defRPr>
            </a:lvl1pPr>
            <a:lvl2pPr marL="609585" indent="0">
              <a:buNone/>
              <a:defRPr>
                <a:solidFill>
                  <a:schemeClr val="tx1"/>
                </a:solidFill>
              </a:defRPr>
            </a:lvl2pPr>
            <a:lvl3pPr marL="1219170" indent="0">
              <a:buNone/>
              <a:defRPr>
                <a:solidFill>
                  <a:schemeClr val="tx1"/>
                </a:solidFill>
              </a:defRPr>
            </a:lvl3pPr>
            <a:lvl4pPr marL="1828754" indent="0">
              <a:buNone/>
              <a:defRPr>
                <a:solidFill>
                  <a:schemeClr val="tx1"/>
                </a:solidFill>
              </a:defRPr>
            </a:lvl4pPr>
            <a:lvl5pPr marL="2438339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Foto: UHH</a:t>
            </a:r>
            <a:endParaRPr/>
          </a:p>
        </p:txBody>
      </p:sp>
      <p:pic>
        <p:nvPicPr>
          <p:cNvPr id="735526993" name="UHH-Logo"/>
          <p:cNvPicPr>
            <a:picLocks noChangeAspect="1"/>
          </p:cNvPicPr>
          <p:nvPr userDrawn="1"/>
        </p:nvPicPr>
        <p:blipFill rotWithShape="1">
          <a:blip r:embed="rId2"/>
          <a:stretch/>
        </p:blipFill>
        <p:spPr bwMode="auto">
          <a:xfrm>
            <a:off x="47329" y="5503702"/>
            <a:ext cx="2358852" cy="1093649"/>
          </a:xfrm>
          <a:prstGeom prst="rect">
            <a:avLst/>
          </a:prstGeom>
        </p:spPr>
      </p:pic>
      <p:sp>
        <p:nvSpPr>
          <p:cNvPr id="200131020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75285136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Abschnittsüberschrift (auf Foto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93500160" name="Foliennummernplatzhalter"/>
          <p:cNvSpPr>
            <a:spLocks noGrp="1"/>
          </p:cNvSpPr>
          <p:nvPr>
            <p:ph type="sldNum" sz="quarter" idx="4"/>
          </p:nvPr>
        </p:nvSpPr>
        <p:spPr bwMode="auto">
          <a:xfrm>
            <a:off x="10882875" y="6153346"/>
            <a:ext cx="877325" cy="36618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449650F-E03B-624E-B2AD-4F9591B58B11}" type="slidenum">
              <a:rPr lang="de-DE"/>
              <a:t>‹Nr.›</a:t>
            </a:fld>
            <a:endParaRPr lang="de-DE"/>
          </a:p>
        </p:txBody>
      </p:sp>
      <p:sp>
        <p:nvSpPr>
          <p:cNvPr id="312904207" name="Bildplatzhalter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1" y="0"/>
            <a:ext cx="12192396" cy="6858000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857211882" name="Copyright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11201341" y="6539900"/>
            <a:ext cx="996601" cy="31810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450">
                <a:solidFill>
                  <a:schemeClr val="tx1"/>
                </a:solidFill>
              </a:defRPr>
            </a:lvl1pPr>
            <a:lvl2pPr marL="609585" indent="0">
              <a:buNone/>
              <a:defRPr>
                <a:solidFill>
                  <a:schemeClr val="tx1"/>
                </a:solidFill>
              </a:defRPr>
            </a:lvl2pPr>
            <a:lvl3pPr marL="1219170" indent="0">
              <a:buNone/>
              <a:defRPr>
                <a:solidFill>
                  <a:schemeClr val="tx1"/>
                </a:solidFill>
              </a:defRPr>
            </a:lvl3pPr>
            <a:lvl4pPr marL="1828754" indent="0">
              <a:buNone/>
              <a:defRPr>
                <a:solidFill>
                  <a:schemeClr val="tx1"/>
                </a:solidFill>
              </a:defRPr>
            </a:lvl4pPr>
            <a:lvl5pPr marL="2438339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Foto: UHH</a:t>
            </a:r>
            <a:endParaRPr/>
          </a:p>
        </p:txBody>
      </p:sp>
      <p:sp>
        <p:nvSpPr>
          <p:cNvPr id="1293945645" name="Titel"/>
          <p:cNvSpPr>
            <a:spLocks noGrp="1"/>
          </p:cNvSpPr>
          <p:nvPr>
            <p:ph type="title"/>
          </p:nvPr>
        </p:nvSpPr>
        <p:spPr bwMode="auto">
          <a:xfrm>
            <a:off x="0" y="1553091"/>
            <a:ext cx="4559829" cy="1530158"/>
          </a:xfrm>
          <a:prstGeom prst="rect">
            <a:avLst/>
          </a:prstGeom>
          <a:solidFill>
            <a:schemeClr val="accent2"/>
          </a:solidFill>
        </p:spPr>
        <p:txBody>
          <a:bodyPr wrap="square" lIns="540000" tIns="270000" rIns="360000" bIns="270000" anchor="b">
            <a:spAutoFit/>
          </a:bodyPr>
          <a:lstStyle>
            <a:lvl1pPr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1632149913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84126338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6501959" name="Inhaltsplatzhalter"/>
          <p:cNvSpPr>
            <a:spLocks noGrp="1"/>
          </p:cNvSpPr>
          <p:nvPr>
            <p:ph idx="1"/>
          </p:nvPr>
        </p:nvSpPr>
        <p:spPr bwMode="auto">
          <a:xfrm>
            <a:off x="431799" y="1509184"/>
            <a:ext cx="8256488" cy="3937001"/>
          </a:xfrm>
        </p:spPr>
        <p:txBody>
          <a:bodyPr lIns="0"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36714315" name="Datumsplatzhalter 7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696383179" name="Fußzeilenplatzhalter 8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70513257" name="Foliennummernplatzhalter 9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449650F-E03B-624E-B2AD-4F9591B58B11}" type="slidenum">
              <a:rPr lang="de-DE"/>
              <a:t>‹Nr.›</a:t>
            </a:fld>
            <a:endParaRPr lang="de-DE"/>
          </a:p>
        </p:txBody>
      </p:sp>
      <p:sp>
        <p:nvSpPr>
          <p:cNvPr id="724188962" name="Titel 1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el und Inhalt (blau)">
    <p:bg>
      <p:bgRef idx="1001">
        <a:schemeClr val="bg2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34935453" name="UHH-Logo"/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/>
        </p:blipFill>
        <p:spPr bwMode="auto">
          <a:xfrm>
            <a:off x="431799" y="5842302"/>
            <a:ext cx="1727763" cy="562732"/>
          </a:xfrm>
          <a:prstGeom prst="rect">
            <a:avLst/>
          </a:prstGeom>
        </p:spPr>
      </p:pic>
      <p:sp>
        <p:nvSpPr>
          <p:cNvPr id="658367227" name="Titel"/>
          <p:cNvSpPr>
            <a:spLocks noGrp="1"/>
          </p:cNvSpPr>
          <p:nvPr>
            <p:ph type="title"/>
          </p:nvPr>
        </p:nvSpPr>
        <p:spPr bwMode="auto"/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44100650" name="Inhaltsplatzhalter"/>
          <p:cNvSpPr>
            <a:spLocks noGrp="1"/>
          </p:cNvSpPr>
          <p:nvPr>
            <p:ph idx="1"/>
          </p:nvPr>
        </p:nvSpPr>
        <p:spPr bwMode="auto">
          <a:xfrm>
            <a:off x="431799" y="1509184"/>
            <a:ext cx="8256488" cy="3937001"/>
          </a:xfrm>
        </p:spPr>
        <p:txBody>
          <a:bodyPr lIns="0"/>
          <a:lstStyle>
            <a:lvl1pPr>
              <a:lnSpc>
                <a:spcPct val="110000"/>
              </a:lnSpc>
              <a:buClr>
                <a:schemeClr val="tx1"/>
              </a:buClr>
              <a:defRPr/>
            </a:lvl1pPr>
            <a:lvl2pPr>
              <a:lnSpc>
                <a:spcPct val="110000"/>
              </a:lnSpc>
              <a:buClr>
                <a:schemeClr val="tx1"/>
              </a:buClr>
              <a:defRPr/>
            </a:lvl2pPr>
            <a:lvl3pPr>
              <a:lnSpc>
                <a:spcPct val="110000"/>
              </a:lnSpc>
              <a:buClr>
                <a:schemeClr val="tx1"/>
              </a:buClr>
              <a:defRPr/>
            </a:lvl3pPr>
            <a:lvl4pPr>
              <a:lnSpc>
                <a:spcPct val="110000"/>
              </a:lnSpc>
              <a:buClr>
                <a:schemeClr val="tx1"/>
              </a:buClr>
              <a:defRPr/>
            </a:lvl4pPr>
            <a:lvl5pPr>
              <a:lnSpc>
                <a:spcPct val="110000"/>
              </a:lnSpc>
              <a:buClr>
                <a:schemeClr val="tx1"/>
              </a:buClr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886673538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84185980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81687264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31094365" name="Titelplatzhalter"/>
          <p:cNvSpPr>
            <a:spLocks noGrp="1"/>
          </p:cNvSpPr>
          <p:nvPr>
            <p:ph type="title"/>
          </p:nvPr>
        </p:nvSpPr>
        <p:spPr bwMode="auto">
          <a:xfrm>
            <a:off x="431799" y="452670"/>
            <a:ext cx="11328400" cy="767788"/>
          </a:xfrm>
          <a:prstGeom prst="rect">
            <a:avLst/>
          </a:prstGeom>
        </p:spPr>
        <p:txBody>
          <a:bodyPr vert="horz" lIns="0" tIns="45720" rIns="91440" bIns="45720" rtlCol="0" anchor="t" anchorCtr="0">
            <a:normAutofit/>
          </a:bodyPr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962485403" name="Textplatzhalter"/>
          <p:cNvSpPr>
            <a:spLocks noGrp="1"/>
          </p:cNvSpPr>
          <p:nvPr>
            <p:ph type="body" idx="1"/>
          </p:nvPr>
        </p:nvSpPr>
        <p:spPr bwMode="auto">
          <a:xfrm>
            <a:off x="431799" y="1509183"/>
            <a:ext cx="11328400" cy="3911127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35986687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5312165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pic>
        <p:nvPicPr>
          <p:cNvPr id="2143359679" name="UHH-Logo"/>
          <p:cNvPicPr>
            <a:picLocks noChangeAspect="1"/>
          </p:cNvPicPr>
          <p:nvPr userDrawn="1"/>
        </p:nvPicPr>
        <p:blipFill rotWithShape="1">
          <a:blip r:embed="rId23"/>
          <a:stretch/>
        </p:blipFill>
        <p:spPr bwMode="auto">
          <a:xfrm>
            <a:off x="47329" y="5503702"/>
            <a:ext cx="2358852" cy="1093649"/>
          </a:xfrm>
          <a:prstGeom prst="rect">
            <a:avLst/>
          </a:prstGeom>
        </p:spPr>
      </p:pic>
      <p:sp>
        <p:nvSpPr>
          <p:cNvPr id="1124304593" name="Foliennummernplatzhalter"/>
          <p:cNvSpPr>
            <a:spLocks noGrp="1"/>
          </p:cNvSpPr>
          <p:nvPr>
            <p:ph type="sldNum" sz="quarter" idx="4"/>
          </p:nvPr>
        </p:nvSpPr>
        <p:spPr bwMode="auto">
          <a:xfrm>
            <a:off x="10882875" y="6153346"/>
            <a:ext cx="877325" cy="36618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449650F-E03B-624E-B2AD-4F9591B58B11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hf hdr="0" ftr="0" dt="0"/>
  <p:txStyles>
    <p:titleStyle>
      <a:lvl1pPr algn="l" defTabSz="1219170">
        <a:lnSpc>
          <a:spcPct val="110000"/>
        </a:lnSpc>
        <a:spcBef>
          <a:spcPts val="0"/>
        </a:spcBef>
        <a:buNone/>
        <a:defRPr lang="de-DE" sz="3450" b="1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>
        <a:lnSpc>
          <a:spcPct val="100000"/>
        </a:lnSpc>
        <a:spcBef>
          <a:spcPts val="1600"/>
        </a:spcBef>
        <a:buClr>
          <a:schemeClr val="tx2"/>
        </a:buClr>
        <a:buFont typeface="Wingdings"/>
        <a:buChar char="§"/>
        <a:defRPr sz="215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>
        <a:lnSpc>
          <a:spcPct val="100000"/>
        </a:lnSpc>
        <a:spcBef>
          <a:spcPts val="667"/>
        </a:spcBef>
        <a:buClr>
          <a:schemeClr val="tx2"/>
        </a:buClr>
        <a:buFont typeface="Wingdings"/>
        <a:buChar char="§"/>
        <a:defRPr sz="215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>
        <a:lnSpc>
          <a:spcPct val="100000"/>
        </a:lnSpc>
        <a:spcBef>
          <a:spcPts val="667"/>
        </a:spcBef>
        <a:buClr>
          <a:schemeClr val="tx2"/>
        </a:buClr>
        <a:buFont typeface="Wingdings"/>
        <a:buChar char="§"/>
        <a:defRPr sz="215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>
        <a:lnSpc>
          <a:spcPct val="100000"/>
        </a:lnSpc>
        <a:spcBef>
          <a:spcPts val="667"/>
        </a:spcBef>
        <a:buClr>
          <a:schemeClr val="tx2"/>
        </a:buClr>
        <a:buFont typeface="Wingdings"/>
        <a:buChar char="§"/>
        <a:defRPr sz="215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>
        <a:lnSpc>
          <a:spcPct val="100000"/>
        </a:lnSpc>
        <a:spcBef>
          <a:spcPts val="667"/>
        </a:spcBef>
        <a:buClr>
          <a:schemeClr val="tx2"/>
        </a:buClr>
        <a:buFont typeface="Wingdings"/>
        <a:buChar char="§"/>
        <a:defRPr sz="215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>
        <a:lnSpc>
          <a:spcPct val="90000"/>
        </a:lnSpc>
        <a:spcBef>
          <a:spcPts val="667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>
        <a:lnSpc>
          <a:spcPct val="90000"/>
        </a:lnSpc>
        <a:spcBef>
          <a:spcPts val="667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>
        <a:lnSpc>
          <a:spcPct val="90000"/>
        </a:lnSpc>
        <a:spcBef>
          <a:spcPts val="667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>
        <a:lnSpc>
          <a:spcPct val="90000"/>
        </a:lnSpc>
        <a:spcBef>
          <a:spcPts val="667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uhh.de/hul-selma86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>
          <a:extLst>
            <a:ext uri="{FF2B5EF4-FFF2-40B4-BE49-F238E27FC236}">
              <a16:creationId xmlns:a16="http://schemas.microsoft.com/office/drawing/2014/main" id="{8D652C7A-C5CB-DEDD-D629-F6E339A7C862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85069183" name="Inhaltsplatzhalter">
            <a:extLst>
              <a:ext uri="{FF2B5EF4-FFF2-40B4-BE49-F238E27FC236}">
                <a16:creationId xmlns:a16="http://schemas.microsoft.com/office/drawing/2014/main" id="{00878B8A-CEBE-19A7-6BF6-C53F4E0ED0C8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431799" y="1509183"/>
            <a:ext cx="8256487" cy="3937000"/>
          </a:xfrm>
        </p:spPr>
        <p:txBody>
          <a:bodyPr>
            <a:normAutofit lnSpcReduction="10000"/>
          </a:bodyPr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>
              <a:defRPr/>
            </a:pPr>
            <a:r>
              <a:rPr lang="de-DE" dirty="0"/>
              <a:t>Aufgabenstellung: siehe Folie. In Kleingruppen oder Paaren diskutieren die Studierenden jeweils eine Frage und suchen ein Beispiel. Anschließend werden die Beispiele im Plenum besprochen.</a:t>
            </a:r>
          </a:p>
          <a:p>
            <a:pPr>
              <a:defRPr/>
            </a:pPr>
            <a:r>
              <a:rPr lang="de-DE" dirty="0"/>
              <a:t>Ziel: Studierende setzten sich bewusst auseinander, ob sie eine Aufgabe mit oder ohne KI bearbeiten wollen. </a:t>
            </a:r>
          </a:p>
          <a:p>
            <a:pPr>
              <a:defRPr/>
            </a:pPr>
            <a:r>
              <a:rPr lang="de-DE" dirty="0"/>
              <a:t>Lehrformat: </a:t>
            </a:r>
            <a:r>
              <a:rPr lang="de-DE" dirty="0" err="1"/>
              <a:t>Semianre</a:t>
            </a:r>
            <a:endParaRPr lang="de-DE" dirty="0"/>
          </a:p>
          <a:p>
            <a:pPr>
              <a:defRPr/>
            </a:pPr>
            <a:r>
              <a:rPr lang="de-DE" dirty="0"/>
              <a:t>Zeit: 10-15 Min.</a:t>
            </a:r>
          </a:p>
          <a:p>
            <a:pPr>
              <a:defRPr/>
            </a:pPr>
            <a:r>
              <a:rPr lang="de-DE" dirty="0"/>
              <a:t>Materialien: Folie</a:t>
            </a:r>
          </a:p>
        </p:txBody>
      </p:sp>
      <p:sp>
        <p:nvSpPr>
          <p:cNvPr id="1805631290" name="Foliennummernplatzhalter 9">
            <a:extLst>
              <a:ext uri="{FF2B5EF4-FFF2-40B4-BE49-F238E27FC236}">
                <a16:creationId xmlns:a16="http://schemas.microsoft.com/office/drawing/2014/main" id="{0D94BF63-06FC-85F8-22CD-BE7A90765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0C0162B-41E8-87C3-A9FD-6E299EDCBFE4}" type="slidenum">
              <a:rPr lang="de-DE"/>
              <a:t>1</a:t>
            </a:fld>
            <a:endParaRPr lang="de-DE"/>
          </a:p>
        </p:txBody>
      </p:sp>
      <p:sp>
        <p:nvSpPr>
          <p:cNvPr id="1251971338" name="Titel 11">
            <a:extLst>
              <a:ext uri="{FF2B5EF4-FFF2-40B4-BE49-F238E27FC236}">
                <a16:creationId xmlns:a16="http://schemas.microsoft.com/office/drawing/2014/main" id="{1916892F-8580-BCAA-DF00-0C73C0600921}"/>
              </a:ext>
            </a:extLst>
          </p:cNvPr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dirty="0"/>
              <a:t>Infofolie zu der Methode: </a:t>
            </a:r>
            <a:r>
              <a:rPr lang="de-DE" dirty="0"/>
              <a:t>Vor dem Prompt …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516380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7928374" name="Foliennummernplatzhalter 2"/>
          <p:cNvSpPr>
            <a:spLocks noGrp="1"/>
          </p:cNvSpPr>
          <p:nvPr>
            <p:ph type="sldNum" sz="quarter" idx="4"/>
          </p:nvPr>
        </p:nvSpPr>
        <p:spPr bwMode="auto"/>
        <p:txBody>
          <a:bodyPr vert="horz" lIns="121920" tIns="60960" rIns="0" bIns="60960" rtlCol="0" anchor="ctr">
            <a:normAutofit/>
          </a:bodyPr>
          <a:lstStyle/>
          <a:p>
            <a:pPr>
              <a:spcAft>
                <a:spcPts val="800"/>
              </a:spcAft>
              <a:defRPr/>
            </a:pPr>
            <a:fld id="{3449650F-E03B-624E-B2AD-4F9591B58B11}" type="slidenum">
              <a:rPr lang="de-DE"/>
              <a:t>2</a:t>
            </a:fld>
            <a:endParaRPr lang="de-DE"/>
          </a:p>
        </p:txBody>
      </p:sp>
      <p:sp>
        <p:nvSpPr>
          <p:cNvPr id="221399135" name="Titel 3"/>
          <p:cNvSpPr>
            <a:spLocks noGrp="1"/>
          </p:cNvSpPr>
          <p:nvPr>
            <p:ph type="title"/>
          </p:nvPr>
        </p:nvSpPr>
        <p:spPr bwMode="auto">
          <a:xfrm>
            <a:off x="0" y="32212"/>
            <a:ext cx="4559829" cy="729483"/>
          </a:xfrm>
        </p:spPr>
        <p:txBody>
          <a:bodyPr vert="horz" wrap="square" lIns="0" tIns="60960" rIns="121920" bIns="60960" rtlCol="0" anchor="t" anchorCtr="0">
            <a:normAutofit/>
          </a:bodyPr>
          <a:lstStyle/>
          <a:p>
            <a:pPr>
              <a:defRPr/>
            </a:pPr>
            <a:r>
              <a:rPr lang="de-DE" b="1">
                <a:latin typeface="TheSans UHH"/>
                <a:ea typeface="Arial"/>
                <a:cs typeface="Arial"/>
              </a:rPr>
              <a:t>Vor dem Prompt …</a:t>
            </a:r>
            <a:endParaRPr/>
          </a:p>
        </p:txBody>
      </p:sp>
      <p:sp>
        <p:nvSpPr>
          <p:cNvPr id="2072149245" name="Textfeld 4"/>
          <p:cNvSpPr txBox="1"/>
          <p:nvPr/>
        </p:nvSpPr>
        <p:spPr bwMode="auto">
          <a:xfrm>
            <a:off x="695379" y="6164521"/>
            <a:ext cx="8928364" cy="651091"/>
          </a:xfrm>
          <a:prstGeom prst="rect">
            <a:avLst/>
          </a:prstGeom>
        </p:spPr>
        <p:txBody>
          <a:bodyPr vert="horz" lIns="0" tIns="60960" rIns="121920" bIns="60960" rtlCol="0">
            <a:normAutofit/>
          </a:bodyPr>
          <a:lstStyle/>
          <a:p>
            <a:pPr defTabSz="1219170">
              <a:spcBef>
                <a:spcPts val="1600"/>
              </a:spcBef>
              <a:buClr>
                <a:schemeClr val="tx2"/>
              </a:buClr>
              <a:defRPr/>
            </a:pPr>
            <a:r>
              <a:rPr lang="de-DE" sz="1450"/>
              <a:t>Aus: Mohr, Gunda / Reinmann, Gabi / Semmann, Martin (2025). Anleitung für gute UHHGPT-Ergebnisse. HUL-Selbstlernmaterial. </a:t>
            </a:r>
            <a:r>
              <a:rPr lang="de-DE" sz="1450" u="sng">
                <a:hlinkClick r:id="rId3"/>
              </a:rPr>
              <a:t>https://uhh.de/hul-selma86</a:t>
            </a:r>
            <a:r>
              <a:rPr lang="de-DE" sz="1450"/>
              <a:t> </a:t>
            </a:r>
            <a:endParaRPr/>
          </a:p>
        </p:txBody>
      </p:sp>
      <p:pic>
        <p:nvPicPr>
          <p:cNvPr id="1087923165" name="Grafik 6"/>
          <p:cNvPicPr>
            <a:picLocks noChangeAspect="1"/>
          </p:cNvPicPr>
          <p:nvPr/>
        </p:nvPicPr>
        <p:blipFill rotWithShape="1">
          <a:blip r:embed="rId4"/>
          <a:srcRect l="2767" r="3724" b="-1"/>
          <a:stretch/>
        </p:blipFill>
        <p:spPr bwMode="auto">
          <a:xfrm>
            <a:off x="695525" y="841147"/>
            <a:ext cx="7010911" cy="5323375"/>
          </a:xfrm>
          <a:prstGeom prst="rect">
            <a:avLst/>
          </a:prstGeom>
          <a:noFill/>
        </p:spPr>
      </p:pic>
      <p:sp>
        <p:nvSpPr>
          <p:cNvPr id="1610163572" name="Raute 1"/>
          <p:cNvSpPr/>
          <p:nvPr/>
        </p:nvSpPr>
        <p:spPr bwMode="auto">
          <a:xfrm>
            <a:off x="8029575" y="292120"/>
            <a:ext cx="4018655" cy="3736955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sz="1850" dirty="0">
                <a:solidFill>
                  <a:schemeClr val="bg1"/>
                </a:solidFill>
              </a:rPr>
              <a:t>Aufgabe: Sucht jeweils ein Beispiel, bei dem man für die Frage ja oder nein ankreuzen würde</a:t>
            </a:r>
            <a:endParaRPr dirty="0"/>
          </a:p>
        </p:txBody>
      </p:sp>
      <p:sp>
        <p:nvSpPr>
          <p:cNvPr id="1179773264" name="Foliennummernplatzhalter 1"/>
          <p:cNvSpPr txBox="1"/>
          <p:nvPr/>
        </p:nvSpPr>
        <p:spPr bwMode="auto">
          <a:xfrm>
            <a:off x="11374642" y="7219688"/>
            <a:ext cx="395319" cy="119604"/>
          </a:xfrm>
          <a:prstGeom prst="rect">
            <a:avLst/>
          </a:prstGeom>
        </p:spPr>
        <p:txBody>
          <a:bodyPr vert="horz" lIns="121920" tIns="60960" rIns="0" bIns="60960" rtlCol="0" anchor="ctr"/>
          <a:lstStyle>
            <a:defPPr>
              <a:defRPr lang="de-DE"/>
            </a:defPPr>
            <a:lvl1pPr marL="0" algn="r" defTabSz="457200" rtl="0"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3449650F-E03B-624E-B2AD-4F9591B58B11}" type="slidenum">
              <a:rPr lang="de-DE" sz="1600"/>
              <a:t>2</a:t>
            </a:fld>
            <a:endParaRPr lang="de-DE" sz="160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>
          <a:extLst>
            <a:ext uri="{FF2B5EF4-FFF2-40B4-BE49-F238E27FC236}">
              <a16:creationId xmlns:a16="http://schemas.microsoft.com/office/drawing/2014/main" id="{5CF1AB07-FC9A-E2B5-FCDD-BEE02456C422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85069183" name="Inhaltsplatzhalter">
            <a:extLst>
              <a:ext uri="{FF2B5EF4-FFF2-40B4-BE49-F238E27FC236}">
                <a16:creationId xmlns:a16="http://schemas.microsoft.com/office/drawing/2014/main" id="{CE3BB8D0-1F32-AFB5-AF33-3B9F9E6818E1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431799" y="1509183"/>
            <a:ext cx="8256487" cy="3937000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>
              <a:defRPr/>
            </a:pPr>
            <a:r>
              <a:rPr lang="de-DE"/>
              <a:t>Aufgabenstellung: siehe Folie. </a:t>
            </a:r>
          </a:p>
          <a:p>
            <a:pPr>
              <a:defRPr/>
            </a:pPr>
            <a:r>
              <a:rPr lang="de-DE" dirty="0"/>
              <a:t>Ziel: Studierende bearbeiten mit KI eine kleine Aufgabe und üben prompten. Sie tauschen sich zu ihren Erfahrungen aus. </a:t>
            </a:r>
          </a:p>
          <a:p>
            <a:pPr>
              <a:defRPr/>
            </a:pPr>
            <a:r>
              <a:rPr lang="de-DE" dirty="0"/>
              <a:t>Lehrformat: Seminare</a:t>
            </a:r>
          </a:p>
          <a:p>
            <a:pPr>
              <a:defRPr/>
            </a:pPr>
            <a:r>
              <a:rPr lang="de-DE" dirty="0"/>
              <a:t>Zeit: 15-25 Min.</a:t>
            </a:r>
          </a:p>
          <a:p>
            <a:pPr>
              <a:defRPr/>
            </a:pPr>
            <a:r>
              <a:rPr lang="de-DE" dirty="0"/>
              <a:t>Materialien: Folien, Zugang zu einem KI-Chatbot, z. B. UHHGPT</a:t>
            </a:r>
          </a:p>
          <a:p>
            <a:pPr marL="0" indent="0">
              <a:buNone/>
              <a:defRPr/>
            </a:pPr>
            <a:endParaRPr lang="de-DE" dirty="0"/>
          </a:p>
        </p:txBody>
      </p:sp>
      <p:sp>
        <p:nvSpPr>
          <p:cNvPr id="1805631290" name="Foliennummernplatzhalter 9">
            <a:extLst>
              <a:ext uri="{FF2B5EF4-FFF2-40B4-BE49-F238E27FC236}">
                <a16:creationId xmlns:a16="http://schemas.microsoft.com/office/drawing/2014/main" id="{9FADC09A-D8AF-F426-D8F5-3778A4264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0C0162B-41E8-87C3-A9FD-6E299EDCBFE4}" type="slidenum">
              <a:rPr lang="de-DE"/>
              <a:t>3</a:t>
            </a:fld>
            <a:endParaRPr lang="de-DE"/>
          </a:p>
        </p:txBody>
      </p:sp>
      <p:sp>
        <p:nvSpPr>
          <p:cNvPr id="1251971338" name="Titel 11">
            <a:extLst>
              <a:ext uri="{FF2B5EF4-FFF2-40B4-BE49-F238E27FC236}">
                <a16:creationId xmlns:a16="http://schemas.microsoft.com/office/drawing/2014/main" id="{77F4CC54-38EC-02B5-BF55-C467D39FEC83}"/>
              </a:ext>
            </a:extLst>
          </p:cNvPr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dirty="0"/>
              <a:t>Infofolie zu der Methode: </a:t>
            </a:r>
            <a:r>
              <a:rPr lang="de-DE" dirty="0"/>
              <a:t>Prompt-a-thon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33924820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649711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 dirty="0"/>
              <a:t>Prompt-a-thon (2er bis 3er Gruppen)</a:t>
            </a:r>
            <a:endParaRPr dirty="0"/>
          </a:p>
        </p:txBody>
      </p:sp>
      <p:sp>
        <p:nvSpPr>
          <p:cNvPr id="2086217680" name="Foliennummernplatzhalt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4</a:t>
            </a:fld>
            <a:endParaRPr lang="de-DE"/>
          </a:p>
        </p:txBody>
      </p:sp>
      <p:sp>
        <p:nvSpPr>
          <p:cNvPr id="1411689590" name="Oval 4"/>
          <p:cNvSpPr/>
          <p:nvPr/>
        </p:nvSpPr>
        <p:spPr bwMode="auto">
          <a:xfrm>
            <a:off x="8591848" y="3449784"/>
            <a:ext cx="3168351" cy="3072341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sz="2400">
                <a:solidFill>
                  <a:srgbClr val="000000"/>
                </a:solidFill>
              </a:rPr>
              <a:t>Quiz aus den Vorlesungs-notizen erstellen lassen</a:t>
            </a:r>
            <a:endParaRPr/>
          </a:p>
        </p:txBody>
      </p:sp>
      <p:sp>
        <p:nvSpPr>
          <p:cNvPr id="153733693" name="Oval 5"/>
          <p:cNvSpPr/>
          <p:nvPr/>
        </p:nvSpPr>
        <p:spPr bwMode="auto">
          <a:xfrm>
            <a:off x="6923270" y="822893"/>
            <a:ext cx="2784309" cy="2585323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sz="2400">
                <a:solidFill>
                  <a:srgbClr val="000000"/>
                </a:solidFill>
              </a:rPr>
              <a:t>Gliederung für eine Präsentation entwerfen</a:t>
            </a:r>
            <a:endParaRPr/>
          </a:p>
        </p:txBody>
      </p:sp>
      <p:sp>
        <p:nvSpPr>
          <p:cNvPr id="1985713470" name="Textfeld 6"/>
          <p:cNvSpPr txBox="1"/>
          <p:nvPr/>
        </p:nvSpPr>
        <p:spPr bwMode="auto">
          <a:xfrm>
            <a:off x="623391" y="1508787"/>
            <a:ext cx="6912768" cy="2554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>
              <a:buFont typeface="Wingdings"/>
              <a:buChar char="Ø"/>
              <a:defRPr/>
            </a:pPr>
            <a:r>
              <a:rPr lang="de-DE" sz="2650" dirty="0">
                <a:solidFill>
                  <a:schemeClr val="bg1"/>
                </a:solidFill>
              </a:rPr>
              <a:t>Wählt ein Thema oder eine typische Studienaufgabe</a:t>
            </a:r>
            <a:endParaRPr dirty="0"/>
          </a:p>
          <a:p>
            <a:pPr marL="457189" indent="-457189">
              <a:buFont typeface="Wingdings"/>
              <a:buChar char="Ø"/>
              <a:defRPr/>
            </a:pPr>
            <a:r>
              <a:rPr lang="de-DE" sz="2650" dirty="0">
                <a:solidFill>
                  <a:schemeClr val="bg1"/>
                </a:solidFill>
              </a:rPr>
              <a:t>Formuliert einen ersten Prompt </a:t>
            </a:r>
            <a:endParaRPr dirty="0"/>
          </a:p>
          <a:p>
            <a:pPr marL="457189" indent="-457189">
              <a:buFont typeface="Wingdings"/>
              <a:buChar char="Ø"/>
              <a:defRPr/>
            </a:pPr>
            <a:r>
              <a:rPr lang="de-DE" sz="2650" dirty="0">
                <a:solidFill>
                  <a:schemeClr val="bg1"/>
                </a:solidFill>
              </a:rPr>
              <a:t>Testet das Ergebnis </a:t>
            </a:r>
            <a:endParaRPr dirty="0"/>
          </a:p>
          <a:p>
            <a:pPr marL="457189" indent="-457189">
              <a:buFont typeface="Wingdings"/>
              <a:buChar char="Ø"/>
              <a:defRPr/>
            </a:pPr>
            <a:r>
              <a:rPr lang="de-DE" sz="2650" dirty="0">
                <a:solidFill>
                  <a:schemeClr val="bg1"/>
                </a:solidFill>
              </a:rPr>
              <a:t>Verbessert mind. 1-mal den Prompt/ stellt weitere Anweisungen</a:t>
            </a:r>
            <a:endParaRPr dirty="0"/>
          </a:p>
        </p:txBody>
      </p:sp>
      <p:sp>
        <p:nvSpPr>
          <p:cNvPr id="1683426246" name="Oval 7"/>
          <p:cNvSpPr/>
          <p:nvPr/>
        </p:nvSpPr>
        <p:spPr bwMode="auto">
          <a:xfrm>
            <a:off x="6049059" y="4241855"/>
            <a:ext cx="2063165" cy="2076133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sz="2400">
                <a:solidFill>
                  <a:srgbClr val="000000"/>
                </a:solidFill>
              </a:rPr>
              <a:t>Lernplan erstellen</a:t>
            </a:r>
            <a:endParaRPr/>
          </a:p>
        </p:txBody>
      </p:sp>
      <p:sp>
        <p:nvSpPr>
          <p:cNvPr id="230528968" name="Oval 8"/>
          <p:cNvSpPr/>
          <p:nvPr/>
        </p:nvSpPr>
        <p:spPr bwMode="auto">
          <a:xfrm>
            <a:off x="10021548" y="182391"/>
            <a:ext cx="2063165" cy="2076133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sz="2400">
                <a:solidFill>
                  <a:srgbClr val="000000"/>
                </a:solidFill>
              </a:rPr>
              <a:t>…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997478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Erfahrungsaustausch </a:t>
            </a:r>
            <a:endParaRPr/>
          </a:p>
        </p:txBody>
      </p:sp>
      <p:sp>
        <p:nvSpPr>
          <p:cNvPr id="1595519207" name="Inhaltsplatzhalter 2"/>
          <p:cNvSpPr>
            <a:spLocks noGrp="1"/>
          </p:cNvSpPr>
          <p:nvPr>
            <p:ph idx="1"/>
          </p:nvPr>
        </p:nvSpPr>
        <p:spPr bwMode="auto">
          <a:xfrm>
            <a:off x="431799" y="1509184"/>
            <a:ext cx="11328400" cy="3937001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de-DE" sz="2650"/>
              <a:t>Was hat gut geklappt?</a:t>
            </a:r>
            <a:endParaRPr sz="2650"/>
          </a:p>
          <a:p>
            <a:pPr>
              <a:defRPr/>
            </a:pPr>
            <a:r>
              <a:rPr lang="de-DE" sz="2650"/>
              <a:t>Was hat nicht gut geklappt?</a:t>
            </a:r>
            <a:endParaRPr sz="2650"/>
          </a:p>
          <a:p>
            <a:pPr>
              <a:defRPr/>
            </a:pPr>
            <a:r>
              <a:rPr lang="de-DE" sz="2650"/>
              <a:t>Was war wie erwartet?</a:t>
            </a:r>
            <a:endParaRPr sz="2650"/>
          </a:p>
          <a:p>
            <a:pPr>
              <a:defRPr/>
            </a:pPr>
            <a:r>
              <a:rPr lang="de-DE" sz="2650"/>
              <a:t>Was hat überrascht?</a:t>
            </a:r>
            <a:endParaRPr/>
          </a:p>
          <a:p>
            <a:pPr>
              <a:defRPr/>
            </a:pPr>
            <a:endParaRPr lang="de-DE" sz="2650"/>
          </a:p>
          <a:p>
            <a:pPr marL="0" indent="0">
              <a:buNone/>
              <a:defRPr/>
            </a:pPr>
            <a:r>
              <a:rPr lang="de-DE" sz="2650">
                <a:solidFill>
                  <a:srgbClr val="0271BB"/>
                </a:solidFill>
              </a:rPr>
              <a:t>Board: https://uni-hamburg.taskcards.app/#/board/ab253e12-f774-4e44-8173-13a14b3c209a/view</a:t>
            </a:r>
            <a:endParaRPr sz="2650">
              <a:solidFill>
                <a:srgbClr val="0271BB"/>
              </a:solidFill>
            </a:endParaRPr>
          </a:p>
        </p:txBody>
      </p:sp>
      <p:sp>
        <p:nvSpPr>
          <p:cNvPr id="356256337" name="Foliennummernplatzhalt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5</a:t>
            </a:fld>
            <a:endParaRPr lang="de-DE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theme/theme1.xml><?xml version="1.0" encoding="utf-8"?>
<a:theme xmlns:a="http://schemas.openxmlformats.org/drawingml/2006/main" name="Benutzerdefiniertes Design">
  <a:themeElements>
    <a:clrScheme name="Benutzerdefiniert 6">
      <a:dk1>
        <a:srgbClr val="333333"/>
      </a:dk1>
      <a:lt1>
        <a:srgbClr val="FFFFFF"/>
      </a:lt1>
      <a:dk2>
        <a:srgbClr val="0271BB"/>
      </a:dk2>
      <a:lt2>
        <a:srgbClr val="F0F3F6"/>
      </a:lt2>
      <a:accent1>
        <a:srgbClr val="E2001A"/>
      </a:accent1>
      <a:accent2>
        <a:srgbClr val="0271BB"/>
      </a:accent2>
      <a:accent3>
        <a:srgbClr val="3B515B"/>
      </a:accent3>
      <a:accent4>
        <a:srgbClr val="F07F8C"/>
      </a:accent4>
      <a:accent5>
        <a:srgbClr val="80B8DD"/>
      </a:accent5>
      <a:accent6>
        <a:srgbClr val="9DA8AD"/>
      </a:accent6>
      <a:hlink>
        <a:srgbClr val="0271BB"/>
      </a:hlink>
      <a:folHlink>
        <a:srgbClr val="80B8DD"/>
      </a:folHlink>
    </a:clrScheme>
    <a:fontScheme name="Benutzerdefiniert 19">
      <a:majorFont>
        <a:latin typeface="TheSans UHH"/>
        <a:ea typeface="Arial"/>
        <a:cs typeface="Arial"/>
      </a:majorFont>
      <a:minorFont>
        <a:latin typeface="TheSans UHH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prstGeom prst="rect">
          <a:avLst/>
        </a:prstGeom>
        <a:solidFill>
          <a:schemeClr val="accent2"/>
        </a:solidFill>
        <a:ln>
          <a:noFill/>
        </a:ln>
      </a:spPr>
      <a:bodyPr/>
      <a:lstStyle/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auto">
        <a:prstGeom prst="rect">
          <a:avLst/>
        </a:prstGeom>
        <a:ln w="28575">
          <a:solidFill>
            <a:schemeClr val="accent3">
              <a:lumMod val="20000"/>
              <a:lumOff val="8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auto">
        <a:prstGeom prst="rect">
          <a:avLst/>
        </a:prstGeom>
        <a:noFill/>
      </a:spPr>
      <a:bodyPr/>
      <a:lstStyle/>
    </a:txDef>
  </a:objectDefaults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Arial"/>
        <a:cs typeface="Arial"/>
      </a:majorFont>
      <a:minorFont>
        <a:latin typeface="Aptos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265</Words>
  <Application>Microsoft Macintosh PowerPoint</Application>
  <PresentationFormat>Breitbild</PresentationFormat>
  <Paragraphs>42</Paragraphs>
  <Slides>5</Slides>
  <Notes>5</Notes>
  <HiddenSlides>2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1" baseType="lpstr">
      <vt:lpstr>Aptos</vt:lpstr>
      <vt:lpstr>Arial</vt:lpstr>
      <vt:lpstr>TheSans UHH</vt:lpstr>
      <vt:lpstr>TheSans UHH SemiLight Caps</vt:lpstr>
      <vt:lpstr>Wingdings</vt:lpstr>
      <vt:lpstr>Benutzerdefiniertes Design</vt:lpstr>
      <vt:lpstr>Infofolie zu der Methode: Vor dem Prompt …</vt:lpstr>
      <vt:lpstr>Vor dem Prompt …</vt:lpstr>
      <vt:lpstr>Infofolie zu der Methode: Prompt-a-thon</vt:lpstr>
      <vt:lpstr>Prompt-a-thon (2er bis 3er Gruppen)</vt:lpstr>
      <vt:lpstr>Erfahrungsaustausch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Felicitas John</dc:creator>
  <cp:lastModifiedBy>Felicitas John</cp:lastModifiedBy>
  <cp:revision>41</cp:revision>
  <dcterms:created xsi:type="dcterms:W3CDTF">2026-05-12T10:44:41Z</dcterms:created>
  <dcterms:modified xsi:type="dcterms:W3CDTF">2026-06-13T10:35:22Z</dcterms:modified>
</cp:coreProperties>
</file>