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78" r:id="rId2"/>
    <p:sldId id="268" r:id="rId3"/>
    <p:sldId id="267" r:id="rId4"/>
  </p:sldIdLst>
  <p:sldSz cx="12192000" cy="6858000"/>
  <p:notesSz cx="6858000" cy="9144000"/>
  <p:defaultTextStyle>
    <a:defPPr>
      <a:defRPr lang="de-DE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99"/>
    <p:restoredTop sz="79000"/>
  </p:normalViewPr>
  <p:slideViewPr>
    <p:cSldViewPr snapToGrid="0">
      <p:cViewPr varScale="1">
        <p:scale>
          <a:sx n="90" d="100"/>
          <a:sy n="90" d="100"/>
        </p:scale>
        <p:origin x="576" y="19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cl.uni-hamburg.de/ddlitlab/gki/gki-landing-page.html" TargetMode="External"/><Relationship Id="rId2" Type="http://schemas.openxmlformats.org/officeDocument/2006/relationships/hyperlink" Target="https://www.uni-hamburg.de/lehre-navi/lehrende/orientierungsrahmen-gki.html" TargetMode="External"/><Relationship Id="rId1" Type="http://schemas.openxmlformats.org/officeDocument/2006/relationships/hyperlink" Target="https://www.hcl.uni-hamburg.de/ddlitlab/gki/gki-landing-page/studi-guide.html" TargetMode="External"/><Relationship Id="rId6" Type="http://schemas.openxmlformats.org/officeDocument/2006/relationships/hyperlink" Target="https://www.hul.uni-hamburg.de/schreibzentrum/schreibworkshops.html" TargetMode="External"/><Relationship Id="rId5" Type="http://schemas.openxmlformats.org/officeDocument/2006/relationships/hyperlink" Target="https://www.gw.uni-hamburg.de/ueber-die-fakultaet/digital-humanities/dh-lab/veranstaltungen.html" TargetMode="External"/><Relationship Id="rId4" Type="http://schemas.openxmlformats.org/officeDocument/2006/relationships/hyperlink" Target="https://www.gw.uni-hamburg.de/service/dl-buero/digital-lehren/kuenstliche-intelligenz-in-der-hochschullehre.html" TargetMode="Externa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ul.uni-hamburg.de/selbstlernmaterialien/dokumente/forschung-und-lehre-5-2025-reinmann.pdf" TargetMode="External"/><Relationship Id="rId2" Type="http://schemas.openxmlformats.org/officeDocument/2006/relationships/hyperlink" Target="https://portal.hoou.de/blog/urheberrecht-bei-ki-inhalten-10-entscheidende-antworten-auch-fuer-oer/" TargetMode="External"/><Relationship Id="rId1" Type="http://schemas.openxmlformats.org/officeDocument/2006/relationships/hyperlink" Target="https://gabi-reinmann.de/wp-content/uploads/2023/02/Impact_Free_51.pdf" TargetMode="External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cl.uni-hamburg.de/ddlitlab/gki/gki-landing-page.html" TargetMode="External"/><Relationship Id="rId2" Type="http://schemas.openxmlformats.org/officeDocument/2006/relationships/hyperlink" Target="https://www.uni-hamburg.de/lehre-navi/lehrende/orientierungsrahmen-gki.html" TargetMode="External"/><Relationship Id="rId1" Type="http://schemas.openxmlformats.org/officeDocument/2006/relationships/hyperlink" Target="https://www.hcl.uni-hamburg.de/ddlitlab/gki/gki-landing-page/studi-guide.html" TargetMode="External"/><Relationship Id="rId6" Type="http://schemas.openxmlformats.org/officeDocument/2006/relationships/hyperlink" Target="https://www.hul.uni-hamburg.de/schreibzentrum/schreibworkshops.html" TargetMode="External"/><Relationship Id="rId5" Type="http://schemas.openxmlformats.org/officeDocument/2006/relationships/hyperlink" Target="https://www.gw.uni-hamburg.de/ueber-die-fakultaet/digital-humanities/dh-lab/veranstaltungen.html" TargetMode="External"/><Relationship Id="rId4" Type="http://schemas.openxmlformats.org/officeDocument/2006/relationships/hyperlink" Target="https://www.gw.uni-hamburg.de/service/dl-buero/digital-lehren/kuenstliche-intelligenz-in-der-hochschullehre.html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gabi-reinmann.de/wp-content/uploads/2023/02/Impact_Free_51.pdf" TargetMode="External"/><Relationship Id="rId2" Type="http://schemas.openxmlformats.org/officeDocument/2006/relationships/hyperlink" Target="https://www.hul.uni-hamburg.de/selbstlernmaterialien/dokumente/forschung-und-lehre-5-2025-reinmann.pdf" TargetMode="External"/><Relationship Id="rId1" Type="http://schemas.openxmlformats.org/officeDocument/2006/relationships/image" Target="../media/image4.svg"/><Relationship Id="rId4" Type="http://schemas.openxmlformats.org/officeDocument/2006/relationships/hyperlink" Target="https://portal.hoou.de/blog/urheberrecht-bei-ki-inhalten-10-entscheidende-antworten-auch-fuer-oer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1E97B1-DA58-5746-AF92-C475C143273E}" type="doc">
      <dgm:prSet loTypeId="urn:microsoft.com/office/officeart/2005/8/layout/default" loCatId="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de-DE"/>
        </a:p>
      </dgm:t>
    </dgm:pt>
    <dgm:pt modelId="{02E6E92A-0816-5F43-B312-C42B756BB7AA}">
      <dgm:prSet phldrT="[Text]"/>
      <dgm:spPr/>
      <dgm:t>
        <a:bodyPr/>
        <a:lstStyle/>
        <a:p>
          <a:r>
            <a:rPr lang="de-DE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Der KI-Guide für Studierende</a:t>
          </a:r>
          <a:endParaRPr lang="de-DE" dirty="0">
            <a:solidFill>
              <a:schemeClr val="bg1"/>
            </a:solidFill>
          </a:endParaRPr>
        </a:p>
      </dgm:t>
    </dgm:pt>
    <dgm:pt modelId="{0FBECDF6-F18A-5740-90E9-6C82C8F33519}" type="parTrans" cxnId="{676B1AEE-1EAA-F241-8AE3-4AE1E4C5F9DD}">
      <dgm:prSet/>
      <dgm:spPr/>
      <dgm:t>
        <a:bodyPr/>
        <a:lstStyle/>
        <a:p>
          <a:endParaRPr lang="de-DE"/>
        </a:p>
      </dgm:t>
    </dgm:pt>
    <dgm:pt modelId="{CB99C924-06F9-7944-8901-ED16AE0FD018}" type="sibTrans" cxnId="{676B1AEE-1EAA-F241-8AE3-4AE1E4C5F9DD}">
      <dgm:prSet/>
      <dgm:spPr/>
      <dgm:t>
        <a:bodyPr/>
        <a:lstStyle/>
        <a:p>
          <a:endParaRPr lang="de-DE"/>
        </a:p>
      </dgm:t>
    </dgm:pt>
    <dgm:pt modelId="{DD75BE0C-54F5-FC41-8CAB-CB372F89E7C2}">
      <dgm:prSet phldrT="[Text]"/>
      <dgm:spPr/>
      <dgm:t>
        <a:bodyPr/>
        <a:lstStyle/>
        <a:p>
          <a:r>
            <a:rPr lang="de-DE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Orientierungsrahmen zum Umgang mit generativen KI-Systemen in Studium und Lehre</a:t>
          </a:r>
          <a:endParaRPr lang="de-DE" dirty="0">
            <a:solidFill>
              <a:schemeClr val="bg1"/>
            </a:solidFill>
          </a:endParaRPr>
        </a:p>
      </dgm:t>
    </dgm:pt>
    <dgm:pt modelId="{55E7481F-8EE0-114E-A4E3-132AD6EB9962}" type="parTrans" cxnId="{9ED20B37-2509-9F42-99A6-6D56574A8652}">
      <dgm:prSet/>
      <dgm:spPr/>
      <dgm:t>
        <a:bodyPr/>
        <a:lstStyle/>
        <a:p>
          <a:endParaRPr lang="de-DE"/>
        </a:p>
      </dgm:t>
    </dgm:pt>
    <dgm:pt modelId="{FFA1CCE6-BCB2-BA45-9450-AA925C085FE2}" type="sibTrans" cxnId="{9ED20B37-2509-9F42-99A6-6D56574A8652}">
      <dgm:prSet/>
      <dgm:spPr/>
      <dgm:t>
        <a:bodyPr/>
        <a:lstStyle/>
        <a:p>
          <a:endParaRPr lang="de-DE"/>
        </a:p>
      </dgm:t>
    </dgm:pt>
    <dgm:pt modelId="{4C268584-211D-5645-9001-9680B1A927DB}">
      <dgm:prSet phldrT="[Text]"/>
      <dgm:spPr/>
      <dgm:t>
        <a:bodyPr/>
        <a:lstStyle/>
        <a:p>
          <a:r>
            <a:rPr lang="de-DE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Studieren in Zeiten von generativer KI (Landingpage)</a:t>
          </a:r>
          <a:endParaRPr lang="de-DE" dirty="0">
            <a:solidFill>
              <a:schemeClr val="bg1"/>
            </a:solidFill>
          </a:endParaRPr>
        </a:p>
      </dgm:t>
    </dgm:pt>
    <dgm:pt modelId="{D8BF4A38-041E-E846-8D09-530E2BDB57BC}" type="parTrans" cxnId="{EC4BC604-92B0-D448-9AE9-73BEFF7350A9}">
      <dgm:prSet/>
      <dgm:spPr/>
      <dgm:t>
        <a:bodyPr/>
        <a:lstStyle/>
        <a:p>
          <a:endParaRPr lang="de-DE"/>
        </a:p>
      </dgm:t>
    </dgm:pt>
    <dgm:pt modelId="{270BDCD0-5983-A54D-9A4E-A451F64158E3}" type="sibTrans" cxnId="{EC4BC604-92B0-D448-9AE9-73BEFF7350A9}">
      <dgm:prSet/>
      <dgm:spPr/>
      <dgm:t>
        <a:bodyPr/>
        <a:lstStyle/>
        <a:p>
          <a:endParaRPr lang="de-DE"/>
        </a:p>
      </dgm:t>
    </dgm:pt>
    <dgm:pt modelId="{2669C787-3792-4048-A33D-9FAADC18CE62}">
      <dgm:prSet phldrT="[Text]"/>
      <dgm:spPr/>
      <dgm:t>
        <a:bodyPr/>
        <a:lstStyle/>
        <a:p>
          <a:pPr>
            <a:buClr>
              <a:schemeClr val="tx2"/>
            </a:buClr>
            <a:buFont typeface="Wingdings"/>
            <a:buChar char="§"/>
          </a:pPr>
          <a:r>
            <a:rPr lang="de-DE" dirty="0">
              <a:solidFill>
                <a:srgbClr val="002060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DL-Büro GW Themenseite, </a:t>
          </a:r>
          <a:br>
            <a:rPr lang="de-DE" dirty="0">
              <a:solidFill>
                <a:srgbClr val="002060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</a:br>
          <a:r>
            <a:rPr lang="de-DE" dirty="0">
              <a:solidFill>
                <a:srgbClr val="002060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insb. Linktipps</a:t>
          </a:r>
          <a:endParaRPr lang="de-DE" dirty="0">
            <a:solidFill>
              <a:srgbClr val="002060"/>
            </a:solidFill>
          </a:endParaRPr>
        </a:p>
      </dgm:t>
    </dgm:pt>
    <dgm:pt modelId="{E66E6E16-12C6-D942-8E71-482D6B4D82CA}" type="parTrans" cxnId="{64DDDCCB-2947-5B46-8C94-278672127FF0}">
      <dgm:prSet/>
      <dgm:spPr/>
      <dgm:t>
        <a:bodyPr/>
        <a:lstStyle/>
        <a:p>
          <a:endParaRPr lang="de-DE"/>
        </a:p>
      </dgm:t>
    </dgm:pt>
    <dgm:pt modelId="{4AE64590-8D79-1447-81C6-4D4D771E5EED}" type="sibTrans" cxnId="{64DDDCCB-2947-5B46-8C94-278672127FF0}">
      <dgm:prSet/>
      <dgm:spPr/>
      <dgm:t>
        <a:bodyPr/>
        <a:lstStyle/>
        <a:p>
          <a:endParaRPr lang="de-DE"/>
        </a:p>
      </dgm:t>
    </dgm:pt>
    <dgm:pt modelId="{D395DA12-8E20-924F-A269-A5381FB30E64}">
      <dgm:prSet phldrT="[Text]"/>
      <dgm:spPr/>
      <dgm:t>
        <a:bodyPr/>
        <a:lstStyle/>
        <a:p>
          <a:r>
            <a:rPr lang="de-DE" dirty="0">
              <a:solidFill>
                <a:schemeClr val="bg1"/>
              </a:solidFill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Veranstaltungen und Workshops Digital Humanities Lab </a:t>
          </a:r>
          <a:endParaRPr lang="de-DE" dirty="0">
            <a:solidFill>
              <a:schemeClr val="bg1"/>
            </a:solidFill>
          </a:endParaRPr>
        </a:p>
      </dgm:t>
    </dgm:pt>
    <dgm:pt modelId="{6E443807-3E51-7A47-B2EC-2C1764F089F6}" type="parTrans" cxnId="{2E5C294B-C1F5-D541-A0D0-7C66BD2B57FC}">
      <dgm:prSet/>
      <dgm:spPr/>
      <dgm:t>
        <a:bodyPr/>
        <a:lstStyle/>
        <a:p>
          <a:endParaRPr lang="de-DE"/>
        </a:p>
      </dgm:t>
    </dgm:pt>
    <dgm:pt modelId="{E1342C3F-FCCE-2F4D-9233-32CE9460B627}" type="sibTrans" cxnId="{2E5C294B-C1F5-D541-A0D0-7C66BD2B57FC}">
      <dgm:prSet/>
      <dgm:spPr/>
      <dgm:t>
        <a:bodyPr/>
        <a:lstStyle/>
        <a:p>
          <a:endParaRPr lang="de-DE"/>
        </a:p>
      </dgm:t>
    </dgm:pt>
    <dgm:pt modelId="{7A305D94-9515-6F4D-9DE6-FF016149D6B3}">
      <dgm:prSet phldrT="[Text]"/>
      <dgm:spPr/>
      <dgm:t>
        <a:bodyPr/>
        <a:lstStyle/>
        <a:p>
          <a:pPr>
            <a:buClr>
              <a:schemeClr val="tx2"/>
            </a:buClr>
            <a:buFont typeface="Wingdings"/>
            <a:buChar char="§"/>
          </a:pPr>
          <a:r>
            <a:rPr lang="de-DE" dirty="0">
              <a:solidFill>
                <a:schemeClr val="bg1"/>
              </a:solidFill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Schreibworkshops des Schreibzentrums</a:t>
          </a:r>
          <a:endParaRPr lang="de-DE" dirty="0">
            <a:solidFill>
              <a:schemeClr val="bg1"/>
            </a:solidFill>
          </a:endParaRPr>
        </a:p>
      </dgm:t>
    </dgm:pt>
    <dgm:pt modelId="{BF725077-23F1-664E-84A9-E49C75C65504}" type="parTrans" cxnId="{2839E00A-426A-B34C-97B1-89079924782F}">
      <dgm:prSet/>
      <dgm:spPr/>
      <dgm:t>
        <a:bodyPr/>
        <a:lstStyle/>
        <a:p>
          <a:endParaRPr lang="de-DE"/>
        </a:p>
      </dgm:t>
    </dgm:pt>
    <dgm:pt modelId="{0883C444-B9E6-5D4B-A1A8-1A81B4E4FE3E}" type="sibTrans" cxnId="{2839E00A-426A-B34C-97B1-89079924782F}">
      <dgm:prSet/>
      <dgm:spPr/>
      <dgm:t>
        <a:bodyPr/>
        <a:lstStyle/>
        <a:p>
          <a:endParaRPr lang="de-DE"/>
        </a:p>
      </dgm:t>
    </dgm:pt>
    <dgm:pt modelId="{1B28E6E9-1092-3441-B513-E7A1DB66397E}" type="pres">
      <dgm:prSet presAssocID="{311E97B1-DA58-5746-AF92-C475C143273E}" presName="diagram" presStyleCnt="0">
        <dgm:presLayoutVars>
          <dgm:dir/>
          <dgm:resizeHandles val="exact"/>
        </dgm:presLayoutVars>
      </dgm:prSet>
      <dgm:spPr/>
    </dgm:pt>
    <dgm:pt modelId="{68410FFD-C894-C943-824F-66B382C76196}" type="pres">
      <dgm:prSet presAssocID="{02E6E92A-0816-5F43-B312-C42B756BB7AA}" presName="node" presStyleLbl="node1" presStyleIdx="0" presStyleCnt="6" custLinFactNeighborY="-849">
        <dgm:presLayoutVars>
          <dgm:bulletEnabled val="1"/>
        </dgm:presLayoutVars>
      </dgm:prSet>
      <dgm:spPr/>
    </dgm:pt>
    <dgm:pt modelId="{4B389008-3D00-DE48-BC1F-606FA4F92460}" type="pres">
      <dgm:prSet presAssocID="{CB99C924-06F9-7944-8901-ED16AE0FD018}" presName="sibTrans" presStyleCnt="0"/>
      <dgm:spPr/>
    </dgm:pt>
    <dgm:pt modelId="{7B2C87B6-4FE5-4F4D-8288-EBD0BEB65C76}" type="pres">
      <dgm:prSet presAssocID="{DD75BE0C-54F5-FC41-8CAB-CB372F89E7C2}" presName="node" presStyleLbl="node1" presStyleIdx="1" presStyleCnt="6">
        <dgm:presLayoutVars>
          <dgm:bulletEnabled val="1"/>
        </dgm:presLayoutVars>
      </dgm:prSet>
      <dgm:spPr/>
    </dgm:pt>
    <dgm:pt modelId="{F543C882-0A1F-CA4F-8ED0-D3510E70A803}" type="pres">
      <dgm:prSet presAssocID="{FFA1CCE6-BCB2-BA45-9450-AA925C085FE2}" presName="sibTrans" presStyleCnt="0"/>
      <dgm:spPr/>
    </dgm:pt>
    <dgm:pt modelId="{98E871B2-EF15-0045-ABB9-A982B76CFA9B}" type="pres">
      <dgm:prSet presAssocID="{4C268584-211D-5645-9001-9680B1A927DB}" presName="node" presStyleLbl="node1" presStyleIdx="2" presStyleCnt="6">
        <dgm:presLayoutVars>
          <dgm:bulletEnabled val="1"/>
        </dgm:presLayoutVars>
      </dgm:prSet>
      <dgm:spPr/>
    </dgm:pt>
    <dgm:pt modelId="{C193A949-DF13-1548-B89B-EFABACCF60C2}" type="pres">
      <dgm:prSet presAssocID="{270BDCD0-5983-A54D-9A4E-A451F64158E3}" presName="sibTrans" presStyleCnt="0"/>
      <dgm:spPr/>
    </dgm:pt>
    <dgm:pt modelId="{E5114BAD-2083-EB4A-B8EA-FE1B33752B30}" type="pres">
      <dgm:prSet presAssocID="{2669C787-3792-4048-A33D-9FAADC18CE62}" presName="node" presStyleLbl="node1" presStyleIdx="3" presStyleCnt="6">
        <dgm:presLayoutVars>
          <dgm:bulletEnabled val="1"/>
        </dgm:presLayoutVars>
      </dgm:prSet>
      <dgm:spPr/>
    </dgm:pt>
    <dgm:pt modelId="{0C1BCBBD-B53B-9249-AE61-3236D16E50DE}" type="pres">
      <dgm:prSet presAssocID="{4AE64590-8D79-1447-81C6-4D4D771E5EED}" presName="sibTrans" presStyleCnt="0"/>
      <dgm:spPr/>
    </dgm:pt>
    <dgm:pt modelId="{F66A1B7E-959E-5D4B-AB6A-620CA40604D1}" type="pres">
      <dgm:prSet presAssocID="{D395DA12-8E20-924F-A269-A5381FB30E64}" presName="node" presStyleLbl="node1" presStyleIdx="4" presStyleCnt="6">
        <dgm:presLayoutVars>
          <dgm:bulletEnabled val="1"/>
        </dgm:presLayoutVars>
      </dgm:prSet>
      <dgm:spPr/>
    </dgm:pt>
    <dgm:pt modelId="{5D813DE6-C89D-5142-A7B3-38021B85D66F}" type="pres">
      <dgm:prSet presAssocID="{E1342C3F-FCCE-2F4D-9233-32CE9460B627}" presName="sibTrans" presStyleCnt="0"/>
      <dgm:spPr/>
    </dgm:pt>
    <dgm:pt modelId="{991D0CC2-A18A-6A4D-A5BC-54CD1C8AA481}" type="pres">
      <dgm:prSet presAssocID="{7A305D94-9515-6F4D-9DE6-FF016149D6B3}" presName="node" presStyleLbl="node1" presStyleIdx="5" presStyleCnt="6">
        <dgm:presLayoutVars>
          <dgm:bulletEnabled val="1"/>
        </dgm:presLayoutVars>
      </dgm:prSet>
      <dgm:spPr/>
    </dgm:pt>
  </dgm:ptLst>
  <dgm:cxnLst>
    <dgm:cxn modelId="{EC4BC604-92B0-D448-9AE9-73BEFF7350A9}" srcId="{311E97B1-DA58-5746-AF92-C475C143273E}" destId="{4C268584-211D-5645-9001-9680B1A927DB}" srcOrd="2" destOrd="0" parTransId="{D8BF4A38-041E-E846-8D09-530E2BDB57BC}" sibTransId="{270BDCD0-5983-A54D-9A4E-A451F64158E3}"/>
    <dgm:cxn modelId="{15DD7509-D2AA-974B-9B2F-1B1D33212EDA}" type="presOf" srcId="{2669C787-3792-4048-A33D-9FAADC18CE62}" destId="{E5114BAD-2083-EB4A-B8EA-FE1B33752B30}" srcOrd="0" destOrd="0" presId="urn:microsoft.com/office/officeart/2005/8/layout/default"/>
    <dgm:cxn modelId="{2839E00A-426A-B34C-97B1-89079924782F}" srcId="{311E97B1-DA58-5746-AF92-C475C143273E}" destId="{7A305D94-9515-6F4D-9DE6-FF016149D6B3}" srcOrd="5" destOrd="0" parTransId="{BF725077-23F1-664E-84A9-E49C75C65504}" sibTransId="{0883C444-B9E6-5D4B-A1A8-1A81B4E4FE3E}"/>
    <dgm:cxn modelId="{B69C0631-8E5A-7443-9F93-467541B64D34}" type="presOf" srcId="{311E97B1-DA58-5746-AF92-C475C143273E}" destId="{1B28E6E9-1092-3441-B513-E7A1DB66397E}" srcOrd="0" destOrd="0" presId="urn:microsoft.com/office/officeart/2005/8/layout/default"/>
    <dgm:cxn modelId="{9ED20B37-2509-9F42-99A6-6D56574A8652}" srcId="{311E97B1-DA58-5746-AF92-C475C143273E}" destId="{DD75BE0C-54F5-FC41-8CAB-CB372F89E7C2}" srcOrd="1" destOrd="0" parTransId="{55E7481F-8EE0-114E-A4E3-132AD6EB9962}" sibTransId="{FFA1CCE6-BCB2-BA45-9450-AA925C085FE2}"/>
    <dgm:cxn modelId="{019BB539-B3F9-174D-8449-7E94BFC50E24}" type="presOf" srcId="{4C268584-211D-5645-9001-9680B1A927DB}" destId="{98E871B2-EF15-0045-ABB9-A982B76CFA9B}" srcOrd="0" destOrd="0" presId="urn:microsoft.com/office/officeart/2005/8/layout/default"/>
    <dgm:cxn modelId="{AB805149-8114-4B4A-A3B9-E8C771F89501}" type="presOf" srcId="{7A305D94-9515-6F4D-9DE6-FF016149D6B3}" destId="{991D0CC2-A18A-6A4D-A5BC-54CD1C8AA481}" srcOrd="0" destOrd="0" presId="urn:microsoft.com/office/officeart/2005/8/layout/default"/>
    <dgm:cxn modelId="{2E5C294B-C1F5-D541-A0D0-7C66BD2B57FC}" srcId="{311E97B1-DA58-5746-AF92-C475C143273E}" destId="{D395DA12-8E20-924F-A269-A5381FB30E64}" srcOrd="4" destOrd="0" parTransId="{6E443807-3E51-7A47-B2EC-2C1764F089F6}" sibTransId="{E1342C3F-FCCE-2F4D-9233-32CE9460B627}"/>
    <dgm:cxn modelId="{887AEE55-3E9D-884C-B57A-D00B1050F84B}" type="presOf" srcId="{02E6E92A-0816-5F43-B312-C42B756BB7AA}" destId="{68410FFD-C894-C943-824F-66B382C76196}" srcOrd="0" destOrd="0" presId="urn:microsoft.com/office/officeart/2005/8/layout/default"/>
    <dgm:cxn modelId="{675B9E63-7E96-5442-8139-381C6BA38910}" type="presOf" srcId="{D395DA12-8E20-924F-A269-A5381FB30E64}" destId="{F66A1B7E-959E-5D4B-AB6A-620CA40604D1}" srcOrd="0" destOrd="0" presId="urn:microsoft.com/office/officeart/2005/8/layout/default"/>
    <dgm:cxn modelId="{64DDDCCB-2947-5B46-8C94-278672127FF0}" srcId="{311E97B1-DA58-5746-AF92-C475C143273E}" destId="{2669C787-3792-4048-A33D-9FAADC18CE62}" srcOrd="3" destOrd="0" parTransId="{E66E6E16-12C6-D942-8E71-482D6B4D82CA}" sibTransId="{4AE64590-8D79-1447-81C6-4D4D771E5EED}"/>
    <dgm:cxn modelId="{1F2FA4D5-EAD3-BF44-8662-DAE5B056A5F0}" type="presOf" srcId="{DD75BE0C-54F5-FC41-8CAB-CB372F89E7C2}" destId="{7B2C87B6-4FE5-4F4D-8288-EBD0BEB65C76}" srcOrd="0" destOrd="0" presId="urn:microsoft.com/office/officeart/2005/8/layout/default"/>
    <dgm:cxn modelId="{676B1AEE-1EAA-F241-8AE3-4AE1E4C5F9DD}" srcId="{311E97B1-DA58-5746-AF92-C475C143273E}" destId="{02E6E92A-0816-5F43-B312-C42B756BB7AA}" srcOrd="0" destOrd="0" parTransId="{0FBECDF6-F18A-5740-90E9-6C82C8F33519}" sibTransId="{CB99C924-06F9-7944-8901-ED16AE0FD018}"/>
    <dgm:cxn modelId="{49F6EA09-CB8D-0C4E-9211-9489A19BBF48}" type="presParOf" srcId="{1B28E6E9-1092-3441-B513-E7A1DB66397E}" destId="{68410FFD-C894-C943-824F-66B382C76196}" srcOrd="0" destOrd="0" presId="urn:microsoft.com/office/officeart/2005/8/layout/default"/>
    <dgm:cxn modelId="{E5004AEA-AB68-2648-B670-19AB2C87342A}" type="presParOf" srcId="{1B28E6E9-1092-3441-B513-E7A1DB66397E}" destId="{4B389008-3D00-DE48-BC1F-606FA4F92460}" srcOrd="1" destOrd="0" presId="urn:microsoft.com/office/officeart/2005/8/layout/default"/>
    <dgm:cxn modelId="{34F35404-5D6B-8941-9241-B25769B6586A}" type="presParOf" srcId="{1B28E6E9-1092-3441-B513-E7A1DB66397E}" destId="{7B2C87B6-4FE5-4F4D-8288-EBD0BEB65C76}" srcOrd="2" destOrd="0" presId="urn:microsoft.com/office/officeart/2005/8/layout/default"/>
    <dgm:cxn modelId="{72750FCB-377D-D347-BFC9-2A45F7E185D8}" type="presParOf" srcId="{1B28E6E9-1092-3441-B513-E7A1DB66397E}" destId="{F543C882-0A1F-CA4F-8ED0-D3510E70A803}" srcOrd="3" destOrd="0" presId="urn:microsoft.com/office/officeart/2005/8/layout/default"/>
    <dgm:cxn modelId="{4B9C6E8E-99BB-6948-86C7-7AFAD6B1A92F}" type="presParOf" srcId="{1B28E6E9-1092-3441-B513-E7A1DB66397E}" destId="{98E871B2-EF15-0045-ABB9-A982B76CFA9B}" srcOrd="4" destOrd="0" presId="urn:microsoft.com/office/officeart/2005/8/layout/default"/>
    <dgm:cxn modelId="{60EABBDD-0D4B-A84A-AF5C-F1624FD0C5C3}" type="presParOf" srcId="{1B28E6E9-1092-3441-B513-E7A1DB66397E}" destId="{C193A949-DF13-1548-B89B-EFABACCF60C2}" srcOrd="5" destOrd="0" presId="urn:microsoft.com/office/officeart/2005/8/layout/default"/>
    <dgm:cxn modelId="{E4DDFA31-E6EC-934D-B5B6-157026E4BA5C}" type="presParOf" srcId="{1B28E6E9-1092-3441-B513-E7A1DB66397E}" destId="{E5114BAD-2083-EB4A-B8EA-FE1B33752B30}" srcOrd="6" destOrd="0" presId="urn:microsoft.com/office/officeart/2005/8/layout/default"/>
    <dgm:cxn modelId="{9F3848D7-5794-EC4A-ACBE-5026AD71BC83}" type="presParOf" srcId="{1B28E6E9-1092-3441-B513-E7A1DB66397E}" destId="{0C1BCBBD-B53B-9249-AE61-3236D16E50DE}" srcOrd="7" destOrd="0" presId="urn:microsoft.com/office/officeart/2005/8/layout/default"/>
    <dgm:cxn modelId="{FF507B4A-11E1-C145-B431-783DBCF6EE41}" type="presParOf" srcId="{1B28E6E9-1092-3441-B513-E7A1DB66397E}" destId="{F66A1B7E-959E-5D4B-AB6A-620CA40604D1}" srcOrd="8" destOrd="0" presId="urn:microsoft.com/office/officeart/2005/8/layout/default"/>
    <dgm:cxn modelId="{E43F4ABC-C671-294A-BA58-47BBCC2F80C1}" type="presParOf" srcId="{1B28E6E9-1092-3441-B513-E7A1DB66397E}" destId="{5D813DE6-C89D-5142-A7B3-38021B85D66F}" srcOrd="9" destOrd="0" presId="urn:microsoft.com/office/officeart/2005/8/layout/default"/>
    <dgm:cxn modelId="{BA48A22D-66FE-8146-AC57-267C96249F41}" type="presParOf" srcId="{1B28E6E9-1092-3441-B513-E7A1DB66397E}" destId="{991D0CC2-A18A-6A4D-A5BC-54CD1C8AA48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B412D6-1D75-D640-870D-4A98FB37C7DD}" type="doc">
      <dgm:prSet loTypeId="urn:microsoft.com/office/officeart/2005/8/layout/radial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30174DD1-BDFF-484F-BF42-00466A847B8A}">
      <dgm:prSet phldrT="[Text]" custT="1"/>
      <dgm:spPr/>
      <dgm:t>
        <a:bodyPr/>
        <a:lstStyle/>
        <a:p>
          <a:r>
            <a:rPr lang="de-DE" sz="1800" u="sng" dirty="0">
              <a:solidFill>
                <a:schemeClr val="bg1"/>
              </a:solidFill>
              <a:hlinkClick xmlns:r="http://schemas.openxmlformats.org/officeDocument/2006/relationships" r:id="rId1" tooltip="https://gabi-reinmann.de/wp-content/uploads/2023/02/Impact_Free_51.pdf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Wozu sind wir hier? Eine wertebasierte Reflexion und Diskussion zu ChatGPT in der Hochschullehre </a:t>
          </a:r>
          <a:r>
            <a:rPr lang="de-DE" sz="1800" dirty="0">
              <a:solidFill>
                <a:schemeClr val="bg1"/>
              </a:solidFill>
            </a:rPr>
            <a:t>(Text, 12 Seiten)</a:t>
          </a:r>
        </a:p>
      </dgm:t>
    </dgm:pt>
    <dgm:pt modelId="{7D467CBD-F191-F242-ACAA-8AB621978B70}" type="parTrans" cxnId="{D472E025-AA00-5D4D-82BC-C57B957DA82F}">
      <dgm:prSet/>
      <dgm:spPr/>
      <dgm:t>
        <a:bodyPr/>
        <a:lstStyle/>
        <a:p>
          <a:endParaRPr lang="de-DE"/>
        </a:p>
      </dgm:t>
    </dgm:pt>
    <dgm:pt modelId="{A510B5C4-4456-7C42-AB9B-595066A71556}" type="sibTrans" cxnId="{D472E025-AA00-5D4D-82BC-C57B957DA82F}">
      <dgm:prSet/>
      <dgm:spPr/>
      <dgm:t>
        <a:bodyPr/>
        <a:lstStyle/>
        <a:p>
          <a:endParaRPr lang="de-DE"/>
        </a:p>
      </dgm:t>
    </dgm:pt>
    <dgm:pt modelId="{F706A45E-22F1-C541-A505-CB9BCD9B2CC1}">
      <dgm:prSet phldrT="[Text]"/>
      <dgm:spPr/>
      <dgm:t>
        <a:bodyPr/>
        <a:lstStyle/>
        <a:p>
          <a:r>
            <a:rPr lang="de-DE" u="none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10 Fragen zu KI-Output, Urheberrecht &amp; OER</a:t>
          </a:r>
          <a:br>
            <a:rPr lang="de-DE" u="none" dirty="0">
              <a:solidFill>
                <a:schemeClr val="bg1"/>
              </a:solidFill>
            </a:rPr>
          </a:br>
          <a:r>
            <a:rPr lang="de-DE" u="none" dirty="0">
              <a:solidFill>
                <a:schemeClr val="bg1"/>
              </a:solidFill>
            </a:rPr>
            <a:t>(Text, 23 Seiten)</a:t>
          </a:r>
        </a:p>
      </dgm:t>
    </dgm:pt>
    <dgm:pt modelId="{2F0A6EBC-BD0A-DD4C-984A-2DC3B171867D}" type="parTrans" cxnId="{86BD0F1A-8670-EB49-BBF4-F57C7525FF52}">
      <dgm:prSet/>
      <dgm:spPr/>
      <dgm:t>
        <a:bodyPr/>
        <a:lstStyle/>
        <a:p>
          <a:endParaRPr lang="de-DE"/>
        </a:p>
      </dgm:t>
    </dgm:pt>
    <dgm:pt modelId="{89139AFD-0AC1-EE4A-A61A-8ADE3DC2D295}" type="sibTrans" cxnId="{86BD0F1A-8670-EB49-BBF4-F57C7525FF52}">
      <dgm:prSet/>
      <dgm:spPr/>
      <dgm:t>
        <a:bodyPr/>
        <a:lstStyle/>
        <a:p>
          <a:endParaRPr lang="de-DE"/>
        </a:p>
      </dgm:t>
    </dgm:pt>
    <dgm:pt modelId="{E5F2E5C9-DE1E-C149-8EAE-245F4EE30F06}">
      <dgm:prSet phldrT="[Text]" custT="1"/>
      <dgm:spPr/>
      <dgm:t>
        <a:bodyPr/>
        <a:lstStyle/>
        <a:p>
          <a:r>
            <a:rPr lang="de-DE" sz="2000" u="sng" dirty="0">
              <a:solidFill>
                <a:schemeClr val="bg1"/>
              </a:solidFill>
              <a:hlinkClick xmlns:r="http://schemas.openxmlformats.org/officeDocument/2006/relationships" r:id="rId3" tooltip="https://www.hul.uni-hamburg.de/selbstlernmaterialien/dokumente/forschung-und-lehre-5-2025-reinmann.pdf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Verzichtbar oder notwendig? KI-Folgenabschätzung für die Hochschule</a:t>
          </a:r>
          <a:r>
            <a:rPr lang="de-DE" sz="2000" dirty="0">
              <a:solidFill>
                <a:schemeClr val="bg1"/>
              </a:solidFill>
            </a:rPr>
            <a:t> (Text, 2 Seiten)</a:t>
          </a:r>
        </a:p>
      </dgm:t>
    </dgm:pt>
    <dgm:pt modelId="{AB35B30B-DFBD-044D-B040-9F74D4282A3A}" type="sibTrans" cxnId="{7F066893-298D-714B-8A81-D1F52E06987D}">
      <dgm:prSet/>
      <dgm:spPr/>
      <dgm:t>
        <a:bodyPr/>
        <a:lstStyle/>
        <a:p>
          <a:endParaRPr lang="de-DE"/>
        </a:p>
      </dgm:t>
    </dgm:pt>
    <dgm:pt modelId="{93963C55-B0BA-DB4E-85F8-8BF353C9A026}" type="parTrans" cxnId="{7F066893-298D-714B-8A81-D1F52E06987D}">
      <dgm:prSet/>
      <dgm:spPr/>
      <dgm:t>
        <a:bodyPr/>
        <a:lstStyle/>
        <a:p>
          <a:endParaRPr lang="de-DE"/>
        </a:p>
      </dgm:t>
    </dgm:pt>
    <dgm:pt modelId="{44D44BB7-664B-A845-AC6A-2637416F8DDD}" type="pres">
      <dgm:prSet presAssocID="{DDB412D6-1D75-D640-870D-4A98FB37C7DD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ABE36278-6223-3B42-A382-CE3FC3C03103}" type="pres">
      <dgm:prSet presAssocID="{DDB412D6-1D75-D640-870D-4A98FB37C7DD}" presName="cycle" presStyleCnt="0"/>
      <dgm:spPr/>
    </dgm:pt>
    <dgm:pt modelId="{43982B0D-9326-1E4F-BCC1-1FF8B57A22FD}" type="pres">
      <dgm:prSet presAssocID="{DDB412D6-1D75-D640-870D-4A98FB37C7DD}" presName="centerShape" presStyleCnt="0"/>
      <dgm:spPr/>
    </dgm:pt>
    <dgm:pt modelId="{C51D6DBD-B644-A742-A31E-FD60E0419181}" type="pres">
      <dgm:prSet presAssocID="{DDB412D6-1D75-D640-870D-4A98FB37C7DD}" presName="connSite" presStyleLbl="node1" presStyleIdx="0" presStyleCnt="4"/>
      <dgm:spPr/>
    </dgm:pt>
    <dgm:pt modelId="{03704937-C0F7-3B42-9AC2-906849DE23C5}" type="pres">
      <dgm:prSet presAssocID="{DDB412D6-1D75-D640-870D-4A98FB37C7DD}" presName="visible" presStyleLbl="node1" presStyleIdx="0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rson mit Idee Silhouette"/>
        </a:ext>
      </dgm:extLst>
    </dgm:pt>
    <dgm:pt modelId="{0C645CCA-B828-8D45-A980-D7C9BB86CB71}" type="pres">
      <dgm:prSet presAssocID="{93963C55-B0BA-DB4E-85F8-8BF353C9A026}" presName="Name25" presStyleLbl="parChTrans1D1" presStyleIdx="0" presStyleCnt="3"/>
      <dgm:spPr/>
    </dgm:pt>
    <dgm:pt modelId="{E59FF56B-DF9D-B647-903D-9FB0C6F1C1C5}" type="pres">
      <dgm:prSet presAssocID="{E5F2E5C9-DE1E-C149-8EAE-245F4EE30F06}" presName="node" presStyleCnt="0"/>
      <dgm:spPr/>
    </dgm:pt>
    <dgm:pt modelId="{33C14A29-F604-8C48-A48C-DE248BBFB258}" type="pres">
      <dgm:prSet presAssocID="{E5F2E5C9-DE1E-C149-8EAE-245F4EE30F06}" presName="parentNode" presStyleLbl="node1" presStyleIdx="1" presStyleCnt="4" custLinFactNeighborX="77786" custLinFactNeighborY="53860">
        <dgm:presLayoutVars>
          <dgm:chMax val="1"/>
          <dgm:bulletEnabled val="1"/>
        </dgm:presLayoutVars>
      </dgm:prSet>
      <dgm:spPr/>
    </dgm:pt>
    <dgm:pt modelId="{D5007D54-2EE7-FE47-B8CE-E4248707CE40}" type="pres">
      <dgm:prSet presAssocID="{E5F2E5C9-DE1E-C149-8EAE-245F4EE30F06}" presName="childNode" presStyleLbl="revTx" presStyleIdx="0" presStyleCnt="0">
        <dgm:presLayoutVars>
          <dgm:bulletEnabled val="1"/>
        </dgm:presLayoutVars>
      </dgm:prSet>
      <dgm:spPr/>
    </dgm:pt>
    <dgm:pt modelId="{D17ACE06-FBCD-2541-ADCD-1F4EDB61B96B}" type="pres">
      <dgm:prSet presAssocID="{7D467CBD-F191-F242-ACAA-8AB621978B70}" presName="Name25" presStyleLbl="parChTrans1D1" presStyleIdx="1" presStyleCnt="3"/>
      <dgm:spPr/>
    </dgm:pt>
    <dgm:pt modelId="{85AE5EB2-F92B-A549-A8CC-870EC7C32C7A}" type="pres">
      <dgm:prSet presAssocID="{30174DD1-BDFF-484F-BF42-00466A847B8A}" presName="node" presStyleCnt="0"/>
      <dgm:spPr/>
    </dgm:pt>
    <dgm:pt modelId="{322A7EBD-BE92-F246-B24E-60C8BC76C0F5}" type="pres">
      <dgm:prSet presAssocID="{30174DD1-BDFF-484F-BF42-00466A847B8A}" presName="parentNode" presStyleLbl="node1" presStyleIdx="2" presStyleCnt="4" custLinFactX="11396" custLinFactNeighborX="100000" custLinFactNeighborY="27525">
        <dgm:presLayoutVars>
          <dgm:chMax val="1"/>
          <dgm:bulletEnabled val="1"/>
        </dgm:presLayoutVars>
      </dgm:prSet>
      <dgm:spPr/>
    </dgm:pt>
    <dgm:pt modelId="{63DFCB0B-89B2-9748-8CAC-33CFFAE281E8}" type="pres">
      <dgm:prSet presAssocID="{30174DD1-BDFF-484F-BF42-00466A847B8A}" presName="childNode" presStyleLbl="revTx" presStyleIdx="0" presStyleCnt="0">
        <dgm:presLayoutVars>
          <dgm:bulletEnabled val="1"/>
        </dgm:presLayoutVars>
      </dgm:prSet>
      <dgm:spPr/>
    </dgm:pt>
    <dgm:pt modelId="{1E2091D4-8244-2745-AC12-4692F68121A9}" type="pres">
      <dgm:prSet presAssocID="{2F0A6EBC-BD0A-DD4C-984A-2DC3B171867D}" presName="Name25" presStyleLbl="parChTrans1D1" presStyleIdx="2" presStyleCnt="3"/>
      <dgm:spPr/>
    </dgm:pt>
    <dgm:pt modelId="{4104F357-36D3-5545-9CA0-EF57EB3C65F8}" type="pres">
      <dgm:prSet presAssocID="{F706A45E-22F1-C541-A505-CB9BCD9B2CC1}" presName="node" presStyleCnt="0"/>
      <dgm:spPr/>
    </dgm:pt>
    <dgm:pt modelId="{08353322-ECC5-2347-93CE-31D22DBA996F}" type="pres">
      <dgm:prSet presAssocID="{F706A45E-22F1-C541-A505-CB9BCD9B2CC1}" presName="parentNode" presStyleLbl="node1" presStyleIdx="3" presStyleCnt="4" custLinFactNeighborX="2731" custLinFactNeighborY="-46856">
        <dgm:presLayoutVars>
          <dgm:chMax val="1"/>
          <dgm:bulletEnabled val="1"/>
        </dgm:presLayoutVars>
      </dgm:prSet>
      <dgm:spPr/>
    </dgm:pt>
    <dgm:pt modelId="{7A4F6BDA-4F76-EB41-8F46-CD9E4863D3FA}" type="pres">
      <dgm:prSet presAssocID="{F706A45E-22F1-C541-A505-CB9BCD9B2CC1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714DBA00-3BD4-1441-9BC5-B15181C229AF}" type="presOf" srcId="{2F0A6EBC-BD0A-DD4C-984A-2DC3B171867D}" destId="{1E2091D4-8244-2745-AC12-4692F68121A9}" srcOrd="0" destOrd="0" presId="urn:microsoft.com/office/officeart/2005/8/layout/radial2"/>
    <dgm:cxn modelId="{709B0609-5110-C24D-B073-080CC7B84F47}" type="presOf" srcId="{E5F2E5C9-DE1E-C149-8EAE-245F4EE30F06}" destId="{33C14A29-F604-8C48-A48C-DE248BBFB258}" srcOrd="0" destOrd="0" presId="urn:microsoft.com/office/officeart/2005/8/layout/radial2"/>
    <dgm:cxn modelId="{308FCB19-1AD9-8D4E-BA70-0AC828A8410C}" type="presOf" srcId="{7D467CBD-F191-F242-ACAA-8AB621978B70}" destId="{D17ACE06-FBCD-2541-ADCD-1F4EDB61B96B}" srcOrd="0" destOrd="0" presId="urn:microsoft.com/office/officeart/2005/8/layout/radial2"/>
    <dgm:cxn modelId="{86BD0F1A-8670-EB49-BBF4-F57C7525FF52}" srcId="{DDB412D6-1D75-D640-870D-4A98FB37C7DD}" destId="{F706A45E-22F1-C541-A505-CB9BCD9B2CC1}" srcOrd="2" destOrd="0" parTransId="{2F0A6EBC-BD0A-DD4C-984A-2DC3B171867D}" sibTransId="{89139AFD-0AC1-EE4A-A61A-8ADE3DC2D295}"/>
    <dgm:cxn modelId="{D493531B-15B3-854E-9791-E933C6B4D959}" type="presOf" srcId="{DDB412D6-1D75-D640-870D-4A98FB37C7DD}" destId="{44D44BB7-664B-A845-AC6A-2637416F8DDD}" srcOrd="0" destOrd="0" presId="urn:microsoft.com/office/officeart/2005/8/layout/radial2"/>
    <dgm:cxn modelId="{D472E025-AA00-5D4D-82BC-C57B957DA82F}" srcId="{DDB412D6-1D75-D640-870D-4A98FB37C7DD}" destId="{30174DD1-BDFF-484F-BF42-00466A847B8A}" srcOrd="1" destOrd="0" parTransId="{7D467CBD-F191-F242-ACAA-8AB621978B70}" sibTransId="{A510B5C4-4456-7C42-AB9B-595066A71556}"/>
    <dgm:cxn modelId="{7F066893-298D-714B-8A81-D1F52E06987D}" srcId="{DDB412D6-1D75-D640-870D-4A98FB37C7DD}" destId="{E5F2E5C9-DE1E-C149-8EAE-245F4EE30F06}" srcOrd="0" destOrd="0" parTransId="{93963C55-B0BA-DB4E-85F8-8BF353C9A026}" sibTransId="{AB35B30B-DFBD-044D-B040-9F74D4282A3A}"/>
    <dgm:cxn modelId="{F39026BD-472F-B643-8F06-662BC2F17DF0}" type="presOf" srcId="{F706A45E-22F1-C541-A505-CB9BCD9B2CC1}" destId="{08353322-ECC5-2347-93CE-31D22DBA996F}" srcOrd="0" destOrd="0" presId="urn:microsoft.com/office/officeart/2005/8/layout/radial2"/>
    <dgm:cxn modelId="{C27E9FC8-B768-174F-A4F8-8FE0921F6116}" type="presOf" srcId="{30174DD1-BDFF-484F-BF42-00466A847B8A}" destId="{322A7EBD-BE92-F246-B24E-60C8BC76C0F5}" srcOrd="0" destOrd="0" presId="urn:microsoft.com/office/officeart/2005/8/layout/radial2"/>
    <dgm:cxn modelId="{21A256EB-A663-1B44-B344-4EB38CCD3089}" type="presOf" srcId="{93963C55-B0BA-DB4E-85F8-8BF353C9A026}" destId="{0C645CCA-B828-8D45-A980-D7C9BB86CB71}" srcOrd="0" destOrd="0" presId="urn:microsoft.com/office/officeart/2005/8/layout/radial2"/>
    <dgm:cxn modelId="{E2FB4C4B-B2A1-AB42-9011-7D23D4816B10}" type="presParOf" srcId="{44D44BB7-664B-A845-AC6A-2637416F8DDD}" destId="{ABE36278-6223-3B42-A382-CE3FC3C03103}" srcOrd="0" destOrd="0" presId="urn:microsoft.com/office/officeart/2005/8/layout/radial2"/>
    <dgm:cxn modelId="{F8C7DF70-4BA4-694F-93C3-58283AF84CD8}" type="presParOf" srcId="{ABE36278-6223-3B42-A382-CE3FC3C03103}" destId="{43982B0D-9326-1E4F-BCC1-1FF8B57A22FD}" srcOrd="0" destOrd="0" presId="urn:microsoft.com/office/officeart/2005/8/layout/radial2"/>
    <dgm:cxn modelId="{1574FA3C-C671-F64C-AEF9-B39A01AA29F0}" type="presParOf" srcId="{43982B0D-9326-1E4F-BCC1-1FF8B57A22FD}" destId="{C51D6DBD-B644-A742-A31E-FD60E0419181}" srcOrd="0" destOrd="0" presId="urn:microsoft.com/office/officeart/2005/8/layout/radial2"/>
    <dgm:cxn modelId="{B78DA09A-D586-754F-8D78-D56E41DB2D7F}" type="presParOf" srcId="{43982B0D-9326-1E4F-BCC1-1FF8B57A22FD}" destId="{03704937-C0F7-3B42-9AC2-906849DE23C5}" srcOrd="1" destOrd="0" presId="urn:microsoft.com/office/officeart/2005/8/layout/radial2"/>
    <dgm:cxn modelId="{A0A52A23-DEE5-9F41-8830-1F27510B7572}" type="presParOf" srcId="{ABE36278-6223-3B42-A382-CE3FC3C03103}" destId="{0C645CCA-B828-8D45-A980-D7C9BB86CB71}" srcOrd="1" destOrd="0" presId="urn:microsoft.com/office/officeart/2005/8/layout/radial2"/>
    <dgm:cxn modelId="{44F7C788-8307-CF48-9AEA-B298D964E651}" type="presParOf" srcId="{ABE36278-6223-3B42-A382-CE3FC3C03103}" destId="{E59FF56B-DF9D-B647-903D-9FB0C6F1C1C5}" srcOrd="2" destOrd="0" presId="urn:microsoft.com/office/officeart/2005/8/layout/radial2"/>
    <dgm:cxn modelId="{26539C5B-0DC1-4C42-8259-3285AA934F77}" type="presParOf" srcId="{E59FF56B-DF9D-B647-903D-9FB0C6F1C1C5}" destId="{33C14A29-F604-8C48-A48C-DE248BBFB258}" srcOrd="0" destOrd="0" presId="urn:microsoft.com/office/officeart/2005/8/layout/radial2"/>
    <dgm:cxn modelId="{0BDBDDA7-50A3-7246-AB97-A9D56D0B2F8E}" type="presParOf" srcId="{E59FF56B-DF9D-B647-903D-9FB0C6F1C1C5}" destId="{D5007D54-2EE7-FE47-B8CE-E4248707CE40}" srcOrd="1" destOrd="0" presId="urn:microsoft.com/office/officeart/2005/8/layout/radial2"/>
    <dgm:cxn modelId="{E591A7CE-03B6-CC4F-A33F-22D25550A849}" type="presParOf" srcId="{ABE36278-6223-3B42-A382-CE3FC3C03103}" destId="{D17ACE06-FBCD-2541-ADCD-1F4EDB61B96B}" srcOrd="3" destOrd="0" presId="urn:microsoft.com/office/officeart/2005/8/layout/radial2"/>
    <dgm:cxn modelId="{C27D4CFA-4560-8849-A732-D776AF006427}" type="presParOf" srcId="{ABE36278-6223-3B42-A382-CE3FC3C03103}" destId="{85AE5EB2-F92B-A549-A8CC-870EC7C32C7A}" srcOrd="4" destOrd="0" presId="urn:microsoft.com/office/officeart/2005/8/layout/radial2"/>
    <dgm:cxn modelId="{A40322DC-3575-2D44-BF97-BB7DC27DF9EF}" type="presParOf" srcId="{85AE5EB2-F92B-A549-A8CC-870EC7C32C7A}" destId="{322A7EBD-BE92-F246-B24E-60C8BC76C0F5}" srcOrd="0" destOrd="0" presId="urn:microsoft.com/office/officeart/2005/8/layout/radial2"/>
    <dgm:cxn modelId="{C1DBCBCF-4FAF-AD4C-B5A0-F4700523B87C}" type="presParOf" srcId="{85AE5EB2-F92B-A549-A8CC-870EC7C32C7A}" destId="{63DFCB0B-89B2-9748-8CAC-33CFFAE281E8}" srcOrd="1" destOrd="0" presId="urn:microsoft.com/office/officeart/2005/8/layout/radial2"/>
    <dgm:cxn modelId="{A01E49DC-7963-E447-858A-8CB273985625}" type="presParOf" srcId="{ABE36278-6223-3B42-A382-CE3FC3C03103}" destId="{1E2091D4-8244-2745-AC12-4692F68121A9}" srcOrd="5" destOrd="0" presId="urn:microsoft.com/office/officeart/2005/8/layout/radial2"/>
    <dgm:cxn modelId="{2DDCDC23-E50E-124B-8002-C3B2D577A2A9}" type="presParOf" srcId="{ABE36278-6223-3B42-A382-CE3FC3C03103}" destId="{4104F357-36D3-5545-9CA0-EF57EB3C65F8}" srcOrd="6" destOrd="0" presId="urn:microsoft.com/office/officeart/2005/8/layout/radial2"/>
    <dgm:cxn modelId="{D581DB44-DF60-F444-9C40-92C9F74FC75C}" type="presParOf" srcId="{4104F357-36D3-5545-9CA0-EF57EB3C65F8}" destId="{08353322-ECC5-2347-93CE-31D22DBA996F}" srcOrd="0" destOrd="0" presId="urn:microsoft.com/office/officeart/2005/8/layout/radial2"/>
    <dgm:cxn modelId="{CB89B1CB-B37B-4E47-BA24-C286B6B0E88E}" type="presParOf" srcId="{4104F357-36D3-5545-9CA0-EF57EB3C65F8}" destId="{7A4F6BDA-4F76-EB41-8F46-CD9E4863D3F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410FFD-C894-C943-824F-66B382C76196}">
      <dsp:nvSpPr>
        <dsp:cNvPr id="0" name=""/>
        <dsp:cNvSpPr/>
      </dsp:nvSpPr>
      <dsp:spPr>
        <a:xfrm>
          <a:off x="341659" y="0"/>
          <a:ext cx="3203060" cy="1921836"/>
        </a:xfrm>
        <a:prstGeom prst="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Der KI-Guide für Studierende</a:t>
          </a:r>
          <a:endParaRPr lang="de-DE" sz="2300" kern="1200" dirty="0">
            <a:solidFill>
              <a:schemeClr val="bg1"/>
            </a:solidFill>
          </a:endParaRPr>
        </a:p>
      </dsp:txBody>
      <dsp:txXfrm>
        <a:off x="341659" y="0"/>
        <a:ext cx="3203060" cy="1921836"/>
      </dsp:txXfrm>
    </dsp:sp>
    <dsp:sp modelId="{7B2C87B6-4FE5-4F4D-8288-EBD0BEB65C76}">
      <dsp:nvSpPr>
        <dsp:cNvPr id="0" name=""/>
        <dsp:cNvSpPr/>
      </dsp:nvSpPr>
      <dsp:spPr>
        <a:xfrm>
          <a:off x="3865025" y="2035"/>
          <a:ext cx="3203060" cy="1921836"/>
        </a:xfrm>
        <a:prstGeom prst="rect">
          <a:avLst/>
        </a:prstGeom>
        <a:solidFill>
          <a:schemeClr val="accent2">
            <a:shade val="50000"/>
            <a:hueOff val="284430"/>
            <a:satOff val="-20536"/>
            <a:lumOff val="186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Orientierungsrahmen zum Umgang mit generativen KI-Systemen in Studium und Lehre</a:t>
          </a:r>
          <a:endParaRPr lang="de-DE" sz="2300" kern="1200" dirty="0">
            <a:solidFill>
              <a:schemeClr val="bg1"/>
            </a:solidFill>
          </a:endParaRPr>
        </a:p>
      </dsp:txBody>
      <dsp:txXfrm>
        <a:off x="3865025" y="2035"/>
        <a:ext cx="3203060" cy="1921836"/>
      </dsp:txXfrm>
    </dsp:sp>
    <dsp:sp modelId="{98E871B2-EF15-0045-ABB9-A982B76CFA9B}">
      <dsp:nvSpPr>
        <dsp:cNvPr id="0" name=""/>
        <dsp:cNvSpPr/>
      </dsp:nvSpPr>
      <dsp:spPr>
        <a:xfrm>
          <a:off x="7388392" y="2035"/>
          <a:ext cx="3203060" cy="1921836"/>
        </a:xfrm>
        <a:prstGeom prst="rect">
          <a:avLst/>
        </a:prstGeom>
        <a:solidFill>
          <a:schemeClr val="accent2">
            <a:shade val="50000"/>
            <a:hueOff val="568860"/>
            <a:satOff val="-41071"/>
            <a:lumOff val="373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Studieren in Zeiten von generativer KI (Landingpage)</a:t>
          </a:r>
          <a:endParaRPr lang="de-DE" sz="2300" kern="1200" dirty="0">
            <a:solidFill>
              <a:schemeClr val="bg1"/>
            </a:solidFill>
          </a:endParaRPr>
        </a:p>
      </dsp:txBody>
      <dsp:txXfrm>
        <a:off x="7388392" y="2035"/>
        <a:ext cx="3203060" cy="1921836"/>
      </dsp:txXfrm>
    </dsp:sp>
    <dsp:sp modelId="{E5114BAD-2083-EB4A-B8EA-FE1B33752B30}">
      <dsp:nvSpPr>
        <dsp:cNvPr id="0" name=""/>
        <dsp:cNvSpPr/>
      </dsp:nvSpPr>
      <dsp:spPr>
        <a:xfrm>
          <a:off x="341659" y="2244177"/>
          <a:ext cx="3203060" cy="1921836"/>
        </a:xfrm>
        <a:prstGeom prst="rect">
          <a:avLst/>
        </a:prstGeom>
        <a:solidFill>
          <a:schemeClr val="accent2">
            <a:shade val="50000"/>
            <a:hueOff val="853290"/>
            <a:satOff val="-61607"/>
            <a:lumOff val="560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tx2"/>
            </a:buClr>
            <a:buFont typeface="Wingdings"/>
            <a:buNone/>
          </a:pPr>
          <a:r>
            <a:rPr lang="de-DE" sz="2300" kern="1200" dirty="0">
              <a:solidFill>
                <a:srgbClr val="002060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DL-Büro GW Themenseite, </a:t>
          </a:r>
          <a:br>
            <a:rPr lang="de-DE" sz="2300" kern="1200" dirty="0">
              <a:solidFill>
                <a:srgbClr val="002060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</a:br>
          <a:r>
            <a:rPr lang="de-DE" sz="2300" kern="1200" dirty="0">
              <a:solidFill>
                <a:srgbClr val="002060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insb. Linktipps</a:t>
          </a:r>
          <a:endParaRPr lang="de-DE" sz="2300" kern="1200" dirty="0">
            <a:solidFill>
              <a:srgbClr val="002060"/>
            </a:solidFill>
          </a:endParaRPr>
        </a:p>
      </dsp:txBody>
      <dsp:txXfrm>
        <a:off x="341659" y="2244177"/>
        <a:ext cx="3203060" cy="1921836"/>
      </dsp:txXfrm>
    </dsp:sp>
    <dsp:sp modelId="{F66A1B7E-959E-5D4B-AB6A-620CA40604D1}">
      <dsp:nvSpPr>
        <dsp:cNvPr id="0" name=""/>
        <dsp:cNvSpPr/>
      </dsp:nvSpPr>
      <dsp:spPr>
        <a:xfrm>
          <a:off x="3865025" y="2244177"/>
          <a:ext cx="3203060" cy="1921836"/>
        </a:xfrm>
        <a:prstGeom prst="rect">
          <a:avLst/>
        </a:prstGeom>
        <a:solidFill>
          <a:schemeClr val="accent2">
            <a:shade val="50000"/>
            <a:hueOff val="568860"/>
            <a:satOff val="-41071"/>
            <a:lumOff val="373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>
              <a:solidFill>
                <a:schemeClr val="bg1"/>
              </a:solidFill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Veranstaltungen und Workshops Digital Humanities Lab </a:t>
          </a:r>
          <a:endParaRPr lang="de-DE" sz="2300" kern="1200" dirty="0">
            <a:solidFill>
              <a:schemeClr val="bg1"/>
            </a:solidFill>
          </a:endParaRPr>
        </a:p>
      </dsp:txBody>
      <dsp:txXfrm>
        <a:off x="3865025" y="2244177"/>
        <a:ext cx="3203060" cy="1921836"/>
      </dsp:txXfrm>
    </dsp:sp>
    <dsp:sp modelId="{991D0CC2-A18A-6A4D-A5BC-54CD1C8AA481}">
      <dsp:nvSpPr>
        <dsp:cNvPr id="0" name=""/>
        <dsp:cNvSpPr/>
      </dsp:nvSpPr>
      <dsp:spPr>
        <a:xfrm>
          <a:off x="7388392" y="2244177"/>
          <a:ext cx="3203060" cy="1921836"/>
        </a:xfrm>
        <a:prstGeom prst="rect">
          <a:avLst/>
        </a:prstGeom>
        <a:solidFill>
          <a:schemeClr val="accent2">
            <a:shade val="50000"/>
            <a:hueOff val="284430"/>
            <a:satOff val="-20536"/>
            <a:lumOff val="186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tx2"/>
            </a:buClr>
            <a:buFont typeface="Wingdings"/>
            <a:buNone/>
          </a:pPr>
          <a:r>
            <a:rPr lang="de-DE" sz="2300" kern="1200" dirty="0">
              <a:solidFill>
                <a:schemeClr val="bg1"/>
              </a:solidFill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Schreibworkshops des Schreibzentrums</a:t>
          </a:r>
          <a:endParaRPr lang="de-DE" sz="2300" kern="1200" dirty="0">
            <a:solidFill>
              <a:schemeClr val="bg1"/>
            </a:solidFill>
          </a:endParaRPr>
        </a:p>
      </dsp:txBody>
      <dsp:txXfrm>
        <a:off x="7388392" y="2244177"/>
        <a:ext cx="3203060" cy="19218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091D4-8244-2745-AC12-4692F68121A9}">
      <dsp:nvSpPr>
        <dsp:cNvPr id="0" name=""/>
        <dsp:cNvSpPr/>
      </dsp:nvSpPr>
      <dsp:spPr>
        <a:xfrm rot="1757251">
          <a:off x="5817822" y="5769317"/>
          <a:ext cx="1059433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1059433" y="243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7ACE06-FBCD-2541-ADCD-1F4EDB61B96B}">
      <dsp:nvSpPr>
        <dsp:cNvPr id="0" name=""/>
        <dsp:cNvSpPr/>
      </dsp:nvSpPr>
      <dsp:spPr>
        <a:xfrm rot="339191">
          <a:off x="5874378" y="5012553"/>
          <a:ext cx="458666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4586666" y="243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645CCA-B828-8D45-A980-D7C9BB86CB71}">
      <dsp:nvSpPr>
        <dsp:cNvPr id="0" name=""/>
        <dsp:cNvSpPr/>
      </dsp:nvSpPr>
      <dsp:spPr>
        <a:xfrm rot="20508484">
          <a:off x="5810953" y="3650985"/>
          <a:ext cx="2984131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2984131" y="243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704937-C0F7-3B42-9AC2-906849DE23C5}">
      <dsp:nvSpPr>
        <dsp:cNvPr id="0" name=""/>
        <dsp:cNvSpPr/>
      </dsp:nvSpPr>
      <dsp:spPr>
        <a:xfrm>
          <a:off x="2081314" y="2418200"/>
          <a:ext cx="4475550" cy="447555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C14A29-F604-8C48-A48C-DE248BBFB258}">
      <dsp:nvSpPr>
        <dsp:cNvPr id="0" name=""/>
        <dsp:cNvSpPr/>
      </dsp:nvSpPr>
      <dsp:spPr>
        <a:xfrm>
          <a:off x="8653393" y="1447704"/>
          <a:ext cx="2685330" cy="268533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u="sng" kern="1200" dirty="0">
              <a:solidFill>
                <a:schemeClr val="bg1"/>
              </a:solidFill>
              <a:hlinkClick xmlns:r="http://schemas.openxmlformats.org/officeDocument/2006/relationships" r:id="rId2" tooltip="https://www.hul.uni-hamburg.de/selbstlernmaterialien/dokumente/forschung-und-lehre-5-2025-reinmann.pdf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Verzichtbar oder notwendig? KI-Folgenabschätzung für die Hochschule</a:t>
          </a:r>
          <a:r>
            <a:rPr lang="de-DE" sz="2000" kern="1200" dirty="0">
              <a:solidFill>
                <a:schemeClr val="bg1"/>
              </a:solidFill>
            </a:rPr>
            <a:t> (Text, 2 Seiten)</a:t>
          </a:r>
        </a:p>
      </dsp:txBody>
      <dsp:txXfrm>
        <a:off x="9046650" y="1840961"/>
        <a:ext cx="1898816" cy="1898816"/>
      </dsp:txXfrm>
    </dsp:sp>
    <dsp:sp modelId="{322A7EBD-BE92-F246-B24E-60C8BC76C0F5}">
      <dsp:nvSpPr>
        <dsp:cNvPr id="0" name=""/>
        <dsp:cNvSpPr/>
      </dsp:nvSpPr>
      <dsp:spPr>
        <a:xfrm>
          <a:off x="10443361" y="4052447"/>
          <a:ext cx="2685330" cy="268533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u="sng" kern="1200" dirty="0">
              <a:solidFill>
                <a:schemeClr val="bg1"/>
              </a:solidFill>
              <a:hlinkClick xmlns:r="http://schemas.openxmlformats.org/officeDocument/2006/relationships" r:id="rId3" tooltip="https://gabi-reinmann.de/wp-content/uploads/2023/02/Impact_Free_51.pdf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Wozu sind wir hier? Eine wertebasierte Reflexion und Diskussion zu ChatGPT in der Hochschullehre </a:t>
          </a:r>
          <a:r>
            <a:rPr lang="de-DE" sz="1800" kern="1200" dirty="0">
              <a:solidFill>
                <a:schemeClr val="bg1"/>
              </a:solidFill>
            </a:rPr>
            <a:t>(Text, 12 Seiten)</a:t>
          </a:r>
        </a:p>
      </dsp:txBody>
      <dsp:txXfrm>
        <a:off x="10836618" y="4445704"/>
        <a:ext cx="1898816" cy="1898816"/>
      </dsp:txXfrm>
    </dsp:sp>
    <dsp:sp modelId="{08353322-ECC5-2347-93CE-31D22DBA996F}">
      <dsp:nvSpPr>
        <dsp:cNvPr id="0" name=""/>
        <dsp:cNvSpPr/>
      </dsp:nvSpPr>
      <dsp:spPr>
        <a:xfrm>
          <a:off x="6637919" y="5366997"/>
          <a:ext cx="2685330" cy="268533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u="none" kern="1200" dirty="0">
              <a:solidFill>
                <a:schemeClr val="bg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10 Fragen zu KI-Output, Urheberrecht &amp; OER</a:t>
          </a:r>
          <a:br>
            <a:rPr lang="de-DE" sz="2100" u="none" kern="1200" dirty="0">
              <a:solidFill>
                <a:schemeClr val="bg1"/>
              </a:solidFill>
            </a:rPr>
          </a:br>
          <a:r>
            <a:rPr lang="de-DE" sz="2100" u="none" kern="1200" dirty="0">
              <a:solidFill>
                <a:schemeClr val="bg1"/>
              </a:solidFill>
            </a:rPr>
            <a:t>(Text, 23 Seiten)</a:t>
          </a:r>
        </a:p>
      </dsp:txBody>
      <dsp:txXfrm>
        <a:off x="7031176" y="5760254"/>
        <a:ext cx="1898816" cy="1898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106611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8476910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2260D03-4324-1C48-B316-4C12CA731001}" type="datetimeFigureOut">
              <a:rPr lang="de-DE"/>
              <a:t>13.06.26</a:t>
            </a:fld>
            <a:endParaRPr lang="de-DE"/>
          </a:p>
        </p:txBody>
      </p:sp>
      <p:sp>
        <p:nvSpPr>
          <p:cNvPr id="849591403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389262306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085077399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8487607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936182B-52EC-FB49-B63F-8A711373864A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448E4-B4FC-C749-8EBA-6AA85F4CF39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2E88C1-05EF-5D4A-5085-9ECB7987D5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FBE230-826E-7998-5AB9-B8E8A99290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1122C3-DFE7-E026-073C-EE1D64A093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B87504E-78AA-EA28-139D-312EFB158A78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364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2DBC80F-53E8-52D2-AB11-F6DF5471718D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832638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01997558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0906435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5E95A40-4B22-0624-7C4E-CF027923C2D8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1960533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1199490249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435307"/>
            <a:ext cx="6432715" cy="625877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00000"/>
              </a:lnSpc>
              <a:defRPr sz="3450"/>
            </a:lvl1pPr>
          </a:lstStyle>
          <a:p>
            <a:pPr>
              <a:defRPr/>
            </a:pPr>
            <a:r>
              <a:rPr lang="de-DE"/>
              <a:t>Titel der Präsentation</a:t>
            </a:r>
            <a:endParaRPr/>
          </a:p>
        </p:txBody>
      </p:sp>
      <p:sp>
        <p:nvSpPr>
          <p:cNvPr id="692309080" name="Person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27380" y="5445224"/>
            <a:ext cx="6432715" cy="473195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Font typeface="Arial"/>
              <a:buNone/>
              <a:defRPr sz="2150" b="1" i="0">
                <a:solidFill>
                  <a:schemeClr val="accent2"/>
                </a:solidFill>
                <a:latin typeface="TheSans UHH"/>
              </a:defRPr>
            </a:lvl1pPr>
            <a:lvl2pPr marL="609585" indent="0" algn="ctr">
              <a:buNone/>
              <a:defRPr sz="265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50"/>
            </a:lvl4pPr>
            <a:lvl5pPr marL="2438339" indent="0" algn="ctr">
              <a:buNone/>
              <a:defRPr sz="2150"/>
            </a:lvl5pPr>
            <a:lvl6pPr marL="3047924" indent="0" algn="ctr">
              <a:buNone/>
              <a:defRPr sz="2150"/>
            </a:lvl6pPr>
            <a:lvl7pPr marL="3657509" indent="0" algn="ctr">
              <a:buNone/>
              <a:defRPr sz="2150"/>
            </a:lvl7pPr>
            <a:lvl8pPr marL="4267093" indent="0" algn="ctr">
              <a:buNone/>
              <a:defRPr sz="2150"/>
            </a:lvl8pPr>
            <a:lvl9pPr marL="4876678" indent="0" algn="ctr">
              <a:buNone/>
              <a:defRPr sz="2150"/>
            </a:lvl9pPr>
          </a:lstStyle>
          <a:p>
            <a:pPr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706393630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1" y="5829267"/>
            <a:ext cx="6432715" cy="575732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  <p:sp>
        <p:nvSpPr>
          <p:cNvPr id="946201231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55019" y="0"/>
            <a:ext cx="46429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29961570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594077" y="6539901"/>
            <a:ext cx="603865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 (blau/weiß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3150473" name="Rechteck"/>
          <p:cNvSpPr/>
          <p:nvPr userDrawn="1"/>
        </p:nvSpPr>
        <p:spPr bwMode="auto">
          <a:xfrm>
            <a:off x="0" y="0"/>
            <a:ext cx="12192000" cy="46771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>
              <a:solidFill>
                <a:schemeClr val="bg1"/>
              </a:solidFill>
            </a:endParaRPr>
          </a:p>
        </p:txBody>
      </p:sp>
      <p:sp>
        <p:nvSpPr>
          <p:cNvPr id="1488197860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465207725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3"/>
            <a:ext cx="8256488" cy="3167956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72437310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75628336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4916444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(mit schmalem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3482802" name="Titel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6624307" cy="767788"/>
          </a:xfrm>
        </p:spPr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018534053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6144253" cy="3937000"/>
          </a:xfrm>
        </p:spPr>
        <p:txBody>
          <a:bodyPr lIns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27714597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59869" y="0"/>
            <a:ext cx="4642577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204233325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sp>
        <p:nvSpPr>
          <p:cNvPr id="382123156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1863619634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63980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 und Inhalt (mit breitem Foto)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9285036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2134152884" name="Titel"/>
          <p:cNvSpPr>
            <a:spLocks noGrp="1"/>
          </p:cNvSpPr>
          <p:nvPr>
            <p:ph type="title" hasCustomPrompt="1"/>
          </p:nvPr>
        </p:nvSpPr>
        <p:spPr bwMode="auto">
          <a:xfrm>
            <a:off x="431799" y="452670"/>
            <a:ext cx="3743987" cy="767788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392346193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3743987" cy="3937000"/>
          </a:xfrm>
        </p:spPr>
        <p:txBody>
          <a:bodyPr lIns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65797113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56668" y="0"/>
            <a:ext cx="7535729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2493333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1"/>
            <a:ext cx="996601" cy="318100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bg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pic>
        <p:nvPicPr>
          <p:cNvPr id="890003840" name="UHH-Logo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431799" y="5842302"/>
            <a:ext cx="1727763" cy="562732"/>
          </a:xfrm>
          <a:prstGeom prst="rect">
            <a:avLst/>
          </a:prstGeom>
        </p:spPr>
      </p:pic>
      <p:sp>
        <p:nvSpPr>
          <p:cNvPr id="1244507978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71861290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el und Inhalt (mit Beschreibun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0083423" name="Blaues Rechteck"/>
          <p:cNvSpPr/>
          <p:nvPr userDrawn="1"/>
        </p:nvSpPr>
        <p:spPr bwMode="auto">
          <a:xfrm>
            <a:off x="7549818" y="0"/>
            <a:ext cx="464218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12134891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747054407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7008349" cy="3937000"/>
          </a:xfrm>
        </p:spPr>
        <p:txBody>
          <a:bodyPr lIns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1201330" name="Inhaltsplatzhalter 2"/>
          <p:cNvSpPr>
            <a:spLocks noGrp="1"/>
          </p:cNvSpPr>
          <p:nvPr>
            <p:ph sz="half" idx="2" hasCustomPrompt="1"/>
          </p:nvPr>
        </p:nvSpPr>
        <p:spPr bwMode="auto">
          <a:xfrm>
            <a:off x="7933432" y="1509184"/>
            <a:ext cx="3826768" cy="2563821"/>
          </a:xfrm>
        </p:spPr>
        <p:txBody>
          <a:bodyPr lIns="0" anchor="t" anchorCtr="0">
            <a:normAutofit/>
          </a:bodyPr>
          <a:lstStyle>
            <a:lvl1pPr marL="380990" indent="-380990">
              <a:lnSpc>
                <a:spcPct val="120000"/>
              </a:lnSpc>
              <a:buClr>
                <a:schemeClr val="bg1"/>
              </a:buClr>
              <a:buFont typeface="Wingdings"/>
              <a:buChar char="§"/>
              <a:defRPr sz="1850">
                <a:solidFill>
                  <a:schemeClr val="bg1"/>
                </a:solidFill>
              </a:defRPr>
            </a:lvl1pPr>
            <a:lvl2pPr marL="609585" indent="0">
              <a:buNone/>
              <a:defRPr sz="1850"/>
            </a:lvl2pPr>
            <a:lvl3pPr marL="1219170" indent="0">
              <a:buNone/>
              <a:defRPr sz="1850"/>
            </a:lvl3pPr>
            <a:lvl4pPr marL="1828754" indent="0">
              <a:buNone/>
              <a:defRPr sz="1850"/>
            </a:lvl4pPr>
            <a:lvl5pPr marL="2438339" indent="0">
              <a:buNone/>
              <a:defRPr sz="1850"/>
            </a:lvl5pPr>
          </a:lstStyle>
          <a:p>
            <a:pPr lvl="0">
              <a:defRPr/>
            </a:pPr>
            <a:r>
              <a:rPr lang="de-DE"/>
              <a:t>Lorem ipsum dolor sit amet, consetetur sadipscing elitr, sed diam nonumy eirmod tempor invidunt ut labore et dolore magna aliquyam erat, sed diam voluptua. </a:t>
            </a:r>
            <a:endParaRPr/>
          </a:p>
        </p:txBody>
      </p:sp>
      <p:sp>
        <p:nvSpPr>
          <p:cNvPr id="1712438612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187068653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8429662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549818" y="6153347"/>
            <a:ext cx="3333056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2463862" name="Titel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32796211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961845549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49811804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472923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01339677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40191482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0070217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272328306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13325"/>
            <a:ext cx="5280157" cy="3932859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104713659" name="Inhaltsplatzhalter 2"/>
          <p:cNvSpPr>
            <a:spLocks noGrp="1"/>
          </p:cNvSpPr>
          <p:nvPr>
            <p:ph sz="half" idx="2"/>
          </p:nvPr>
        </p:nvSpPr>
        <p:spPr bwMode="auto">
          <a:xfrm>
            <a:off x="6480043" y="1513325"/>
            <a:ext cx="5280157" cy="3932859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302042320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30791" y="6155943"/>
            <a:ext cx="937320" cy="366183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217607020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80164386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8919607" name="Titel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11328400" cy="767788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111808025" name="Textplatzhalter"/>
          <p:cNvSpPr>
            <a:spLocks noGrp="1"/>
          </p:cNvSpPr>
          <p:nvPr>
            <p:ph type="body" idx="1"/>
          </p:nvPr>
        </p:nvSpPr>
        <p:spPr bwMode="auto">
          <a:xfrm>
            <a:off x="431801" y="1511107"/>
            <a:ext cx="5280156" cy="815909"/>
          </a:xfrm>
        </p:spPr>
        <p:txBody>
          <a:bodyPr anchor="b">
            <a:normAutofit/>
          </a:bodyPr>
          <a:lstStyle>
            <a:lvl1pPr marL="0" indent="0">
              <a:buNone/>
              <a:defRPr sz="265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4621224" name="Inhaltsplatzhalter"/>
          <p:cNvSpPr>
            <a:spLocks noGrp="1"/>
          </p:cNvSpPr>
          <p:nvPr>
            <p:ph sz="half" idx="2"/>
          </p:nvPr>
        </p:nvSpPr>
        <p:spPr bwMode="auto">
          <a:xfrm>
            <a:off x="431801" y="2506132"/>
            <a:ext cx="5280156" cy="294005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331866027" name="Textplatzhalter 2"/>
          <p:cNvSpPr>
            <a:spLocks noGrp="1"/>
          </p:cNvSpPr>
          <p:nvPr>
            <p:ph type="body" idx="13"/>
          </p:nvPr>
        </p:nvSpPr>
        <p:spPr bwMode="auto">
          <a:xfrm>
            <a:off x="6480045" y="1511107"/>
            <a:ext cx="5280156" cy="825500"/>
          </a:xfrm>
        </p:spPr>
        <p:txBody>
          <a:bodyPr anchor="b">
            <a:normAutofit/>
          </a:bodyPr>
          <a:lstStyle>
            <a:lvl1pPr marL="0" indent="0">
              <a:buNone/>
              <a:defRPr sz="265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03464843" name="Inhaltsplatzhalter 2"/>
          <p:cNvSpPr>
            <a:spLocks noGrp="1"/>
          </p:cNvSpPr>
          <p:nvPr>
            <p:ph sz="quarter" idx="4"/>
          </p:nvPr>
        </p:nvSpPr>
        <p:spPr bwMode="auto">
          <a:xfrm>
            <a:off x="6480045" y="2506132"/>
            <a:ext cx="5280156" cy="294005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59775806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737162243" name="Datumsplatzhalter"/>
          <p:cNvSpPr>
            <a:spLocks noGrp="1"/>
          </p:cNvSpPr>
          <p:nvPr>
            <p:ph type="dt" sz="half" idx="14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639827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6850113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31801" y="452670"/>
            <a:ext cx="4224865" cy="767788"/>
          </a:xfrm>
        </p:spPr>
        <p:txBody>
          <a:bodyPr/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780476008" name="Textplatzhalter"/>
          <p:cNvSpPr>
            <a:spLocks noGrp="1"/>
          </p:cNvSpPr>
          <p:nvPr>
            <p:ph type="body" sz="half" idx="2"/>
          </p:nvPr>
        </p:nvSpPr>
        <p:spPr bwMode="auto">
          <a:xfrm>
            <a:off x="431802" y="1509184"/>
            <a:ext cx="4224865" cy="3937000"/>
          </a:xfrm>
        </p:spPr>
        <p:txBody>
          <a:bodyPr/>
          <a:lstStyle>
            <a:lvl1pPr marL="0" indent="0">
              <a:buNone/>
              <a:defRPr sz="2150"/>
            </a:lvl1pPr>
            <a:lvl2pPr marL="609585" indent="0">
              <a:buNone/>
              <a:defRPr sz="1850"/>
            </a:lvl2pPr>
            <a:lvl3pPr marL="1219170" indent="0">
              <a:buNone/>
              <a:defRPr sz="1600"/>
            </a:lvl3pPr>
            <a:lvl4pPr marL="1828754" indent="0">
              <a:buNone/>
              <a:defRPr sz="1350"/>
            </a:lvl4pPr>
            <a:lvl5pPr marL="2438339" indent="0">
              <a:buNone/>
              <a:defRPr sz="1350"/>
            </a:lvl5pPr>
            <a:lvl6pPr marL="3047924" indent="0">
              <a:buNone/>
              <a:defRPr sz="1350"/>
            </a:lvl6pPr>
            <a:lvl7pPr marL="3657509" indent="0">
              <a:buNone/>
              <a:defRPr sz="1350"/>
            </a:lvl7pPr>
            <a:lvl8pPr marL="4267093" indent="0">
              <a:buNone/>
              <a:defRPr sz="1350"/>
            </a:lvl8pPr>
            <a:lvl9pPr marL="4876678" indent="0">
              <a:buNone/>
              <a:defRPr sz="13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53867350" name="Inhaltsplatzhalter"/>
          <p:cNvSpPr>
            <a:spLocks noGrp="1"/>
          </p:cNvSpPr>
          <p:nvPr>
            <p:ph idx="1"/>
          </p:nvPr>
        </p:nvSpPr>
        <p:spPr bwMode="auto">
          <a:xfrm>
            <a:off x="5183717" y="452671"/>
            <a:ext cx="6576483" cy="4993515"/>
          </a:xfrm>
        </p:spPr>
        <p:txBody>
          <a:bodyPr/>
          <a:lstStyle>
            <a:lvl1pPr>
              <a:defRPr sz="4250"/>
            </a:lvl1pPr>
            <a:lvl2pPr>
              <a:defRPr sz="3750"/>
            </a:lvl2pPr>
            <a:lvl3pPr>
              <a:defRPr sz="3200"/>
            </a:lvl3pPr>
            <a:lvl4pPr>
              <a:defRPr sz="2650"/>
            </a:lvl4pPr>
            <a:lvl5pPr>
              <a:defRPr sz="2650"/>
            </a:lvl5pPr>
            <a:lvl6pPr>
              <a:defRPr sz="2650"/>
            </a:lvl6pPr>
            <a:lvl7pPr>
              <a:defRPr sz="2650"/>
            </a:lvl7pPr>
            <a:lvl8pPr>
              <a:defRPr sz="2650"/>
            </a:lvl8pPr>
            <a:lvl9pPr>
              <a:defRPr sz="26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03068915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544843255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92848301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1813891" name="Titel"/>
          <p:cNvSpPr>
            <a:spLocks noGrp="1"/>
          </p:cNvSpPr>
          <p:nvPr>
            <p:ph type="title" hasCustomPrompt="1"/>
          </p:nvPr>
        </p:nvSpPr>
        <p:spPr bwMode="auto">
          <a:xfrm>
            <a:off x="431801" y="452670"/>
            <a:ext cx="4224865" cy="767788"/>
          </a:xfrm>
        </p:spPr>
        <p:txBody>
          <a:bodyPr/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130629595" name="Textplatzhalter"/>
          <p:cNvSpPr>
            <a:spLocks noGrp="1"/>
          </p:cNvSpPr>
          <p:nvPr>
            <p:ph type="body" sz="half" idx="2"/>
          </p:nvPr>
        </p:nvSpPr>
        <p:spPr bwMode="auto">
          <a:xfrm>
            <a:off x="431802" y="2057400"/>
            <a:ext cx="4224865" cy="3388784"/>
          </a:xfrm>
        </p:spPr>
        <p:txBody>
          <a:bodyPr/>
          <a:lstStyle>
            <a:lvl1pPr marL="0" indent="0">
              <a:buNone/>
              <a:defRPr sz="2150"/>
            </a:lvl1pPr>
            <a:lvl2pPr marL="609585" indent="0">
              <a:buNone/>
              <a:defRPr sz="1850"/>
            </a:lvl2pPr>
            <a:lvl3pPr marL="1219170" indent="0">
              <a:buNone/>
              <a:defRPr sz="1600"/>
            </a:lvl3pPr>
            <a:lvl4pPr marL="1828754" indent="0">
              <a:buNone/>
              <a:defRPr sz="1350"/>
            </a:lvl4pPr>
            <a:lvl5pPr marL="2438339" indent="0">
              <a:buNone/>
              <a:defRPr sz="1350"/>
            </a:lvl5pPr>
            <a:lvl6pPr marL="3047924" indent="0">
              <a:buNone/>
              <a:defRPr sz="1350"/>
            </a:lvl6pPr>
            <a:lvl7pPr marL="3657509" indent="0">
              <a:buNone/>
              <a:defRPr sz="1350"/>
            </a:lvl7pPr>
            <a:lvl8pPr marL="4267093" indent="0">
              <a:buNone/>
              <a:defRPr sz="1350"/>
            </a:lvl8pPr>
            <a:lvl9pPr marL="4876678" indent="0">
              <a:buNone/>
              <a:defRPr sz="13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270585952" name="Bildplatzhalter"/>
          <p:cNvSpPr>
            <a:spLocks noGrp="1"/>
          </p:cNvSpPr>
          <p:nvPr>
            <p:ph type="pic" idx="1" hasCustomPrompt="1"/>
          </p:nvPr>
        </p:nvSpPr>
        <p:spPr bwMode="auto">
          <a:xfrm>
            <a:off x="5423925" y="452968"/>
            <a:ext cx="6336275" cy="4993217"/>
          </a:xfrm>
        </p:spPr>
        <p:txBody>
          <a:bodyPr>
            <a:normAutofit/>
          </a:bodyPr>
          <a:lstStyle>
            <a:lvl1pPr marL="0" indent="0">
              <a:buNone/>
              <a:defRPr sz="2150"/>
            </a:lvl1pPr>
            <a:lvl2pPr marL="609585" indent="0">
              <a:buNone/>
              <a:defRPr sz="3750"/>
            </a:lvl2pPr>
            <a:lvl3pPr marL="1219170" indent="0">
              <a:buNone/>
              <a:defRPr sz="3200"/>
            </a:lvl3pPr>
            <a:lvl4pPr marL="1828754" indent="0">
              <a:buNone/>
              <a:defRPr sz="2650"/>
            </a:lvl4pPr>
            <a:lvl5pPr marL="2438339" indent="0">
              <a:buNone/>
              <a:defRPr sz="2650"/>
            </a:lvl5pPr>
            <a:lvl6pPr marL="3047924" indent="0">
              <a:buNone/>
              <a:defRPr sz="2650"/>
            </a:lvl6pPr>
            <a:lvl7pPr marL="3657509" indent="0">
              <a:buNone/>
              <a:defRPr sz="2650"/>
            </a:lvl7pPr>
            <a:lvl8pPr marL="4267093" indent="0">
              <a:buNone/>
              <a:defRPr sz="2650"/>
            </a:lvl8pPr>
            <a:lvl9pPr marL="4876678" indent="0">
              <a:buNone/>
              <a:defRPr sz="2650"/>
            </a:lvl9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197455544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30791" y="6155943"/>
            <a:ext cx="937320" cy="366183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113362246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498989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 (breites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77994401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2082786669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571453"/>
            <a:ext cx="3839995" cy="531940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10000"/>
              </a:lnSpc>
              <a:defRPr sz="2650"/>
            </a:lvl1pPr>
          </a:lstStyle>
          <a:p>
            <a:pPr>
              <a:defRPr/>
            </a:pPr>
            <a:r>
              <a:rPr lang="de-DE"/>
              <a:t>Titel der Präsentation</a:t>
            </a:r>
            <a:endParaRPr/>
          </a:p>
        </p:txBody>
      </p:sp>
      <p:sp>
        <p:nvSpPr>
          <p:cNvPr id="1653549879" name="Person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27382" y="5445224"/>
            <a:ext cx="3839996" cy="473195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None/>
              <a:defRPr sz="1850" b="1" i="0">
                <a:solidFill>
                  <a:schemeClr val="accent2"/>
                </a:solidFill>
                <a:latin typeface="TheSans UHH"/>
              </a:defRPr>
            </a:lvl1pPr>
            <a:lvl2pPr marL="609585" indent="0" algn="ctr">
              <a:buNone/>
              <a:defRPr sz="265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50"/>
            </a:lvl4pPr>
            <a:lvl5pPr marL="2438339" indent="0" algn="ctr">
              <a:buNone/>
              <a:defRPr sz="2150"/>
            </a:lvl5pPr>
            <a:lvl6pPr marL="3047924" indent="0" algn="ctr">
              <a:buNone/>
              <a:defRPr sz="2150"/>
            </a:lvl6pPr>
            <a:lvl7pPr marL="3657509" indent="0" algn="ctr">
              <a:buNone/>
              <a:defRPr sz="2150"/>
            </a:lvl7pPr>
            <a:lvl8pPr marL="4267093" indent="0" algn="ctr">
              <a:buNone/>
              <a:defRPr sz="2150"/>
            </a:lvl8pPr>
            <a:lvl9pPr marL="4876678" indent="0" algn="ctr">
              <a:buNone/>
              <a:defRPr sz="2150"/>
            </a:lvl9pPr>
          </a:lstStyle>
          <a:p>
            <a:pPr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1322508093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3" y="5829267"/>
            <a:ext cx="3845244" cy="575732"/>
          </a:xfrm>
        </p:spPr>
        <p:txBody>
          <a:bodyPr/>
          <a:lstStyle>
            <a:lvl1pPr marL="0" indent="0">
              <a:buNone/>
              <a:defRPr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  <p:sp>
        <p:nvSpPr>
          <p:cNvPr id="700345013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56667" y="0"/>
            <a:ext cx="753533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28927566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635755" y="6539901"/>
            <a:ext cx="562187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</a:t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3345664" name="Titel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630725123" name="Vertikaler Textplatzhalter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03844746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779695457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32937453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1733470" name="Vertikaler Titel"/>
          <p:cNvSpPr>
            <a:spLocks noGrp="1"/>
          </p:cNvSpPr>
          <p:nvPr>
            <p:ph type="title" orient="vert"/>
          </p:nvPr>
        </p:nvSpPr>
        <p:spPr bwMode="auto">
          <a:xfrm>
            <a:off x="8724901" y="366185"/>
            <a:ext cx="2628900" cy="5810249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29296162" name="Vertikaler Textplatzhalter"/>
          <p:cNvSpPr>
            <a:spLocks noGrp="1"/>
          </p:cNvSpPr>
          <p:nvPr>
            <p:ph type="body" orient="vert" idx="1"/>
          </p:nvPr>
        </p:nvSpPr>
        <p:spPr bwMode="auto">
          <a:xfrm>
            <a:off x="838201" y="366185"/>
            <a:ext cx="7683500" cy="5810249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10596631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45130767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65884897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 (ohne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31902358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713735025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293097"/>
            <a:ext cx="9217024" cy="1370460"/>
          </a:xfrm>
        </p:spPr>
        <p:txBody>
          <a:bodyPr wrap="square" lIns="0" anchor="b" anchorCtr="0">
            <a:normAutofit/>
          </a:bodyPr>
          <a:lstStyle>
            <a:lvl1pPr algn="l">
              <a:lnSpc>
                <a:spcPct val="110000"/>
              </a:lnSpc>
              <a:defRPr sz="3200"/>
            </a:lvl1pPr>
          </a:lstStyle>
          <a:p>
            <a:pPr>
              <a:defRPr/>
            </a:pPr>
            <a:r>
              <a:rPr lang="de-DE"/>
              <a:t>Vorstellung des neuen Exzellenzclusters „Understanding XYZ“</a:t>
            </a:r>
            <a:endParaRPr/>
          </a:p>
        </p:txBody>
      </p:sp>
      <p:sp>
        <p:nvSpPr>
          <p:cNvPr id="663415517" name="Person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159563" y="5909458"/>
            <a:ext cx="7968885" cy="426173"/>
          </a:xfrm>
        </p:spPr>
        <p:txBody>
          <a:bodyPr wrap="none" t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50" b="1" i="0">
                <a:solidFill>
                  <a:schemeClr val="accent2"/>
                </a:solidFill>
                <a:latin typeface="TheSans UHH"/>
              </a:defRPr>
            </a:lvl1pPr>
          </a:lstStyle>
          <a:p>
            <a:pPr lvl="0"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422467185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3" y="5829268"/>
            <a:ext cx="1445409" cy="535096"/>
          </a:xfrm>
        </p:spPr>
        <p:txBody>
          <a:bodyPr/>
          <a:lstStyle>
            <a:lvl1pPr marL="0" indent="0">
              <a:buNone/>
              <a:defRPr sz="2400"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 (einspalti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7500322" name="Titel"/>
          <p:cNvSpPr>
            <a:spLocks noGrp="1"/>
          </p:cNvSpPr>
          <p:nvPr>
            <p:ph type="title" hasCustomPrompt="1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Agenda</a:t>
            </a:r>
            <a:endParaRPr/>
          </a:p>
        </p:txBody>
      </p:sp>
      <p:sp>
        <p:nvSpPr>
          <p:cNvPr id="707601820" name="Inhaltsplatzhalter"/>
          <p:cNvSpPr>
            <a:spLocks noGrp="1"/>
          </p:cNvSpPr>
          <p:nvPr>
            <p:ph idx="1"/>
          </p:nvPr>
        </p:nvSpPr>
        <p:spPr bwMode="auto">
          <a:xfrm>
            <a:off x="3503712" y="1509184"/>
            <a:ext cx="8256488" cy="3937001"/>
          </a:xfrm>
        </p:spPr>
        <p:txBody>
          <a:bodyPr lIns="0">
            <a:normAutofit/>
          </a:bodyPr>
          <a:lstStyle>
            <a:lvl1pPr marL="457189" indent="-575986">
              <a:lnSpc>
                <a:spcPct val="110000"/>
              </a:lnSpc>
              <a:spcBef>
                <a:spcPts val="2400"/>
              </a:spcBef>
              <a:buSzPct val="180000"/>
              <a:buFont typeface="+mj-lt"/>
              <a:buAutoNum type="arabicPlain"/>
              <a:defRPr sz="2650"/>
            </a:lvl1pPr>
            <a:lvl2pPr marL="1066773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2pPr>
            <a:lvl3pPr marL="1676358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3pPr>
            <a:lvl4pPr marL="2285943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4pPr>
            <a:lvl5pPr marL="2895528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64058713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658230712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0264087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 (zweispalti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7867219" name="Titel"/>
          <p:cNvSpPr>
            <a:spLocks noGrp="1"/>
          </p:cNvSpPr>
          <p:nvPr>
            <p:ph type="title" hasCustomPrompt="1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Agenda (zweispaltig)</a:t>
            </a:r>
            <a:endParaRPr/>
          </a:p>
        </p:txBody>
      </p:sp>
      <p:sp>
        <p:nvSpPr>
          <p:cNvPr id="10404091" name="Inhaltsplatzhalter"/>
          <p:cNvSpPr>
            <a:spLocks noGrp="1"/>
          </p:cNvSpPr>
          <p:nvPr>
            <p:ph idx="1"/>
          </p:nvPr>
        </p:nvSpPr>
        <p:spPr bwMode="auto">
          <a:xfrm>
            <a:off x="1007435" y="1892830"/>
            <a:ext cx="10752765" cy="3264927"/>
          </a:xfrm>
        </p:spPr>
        <p:txBody>
          <a:bodyPr lIns="0" numCol="2" spcCol="180000"/>
          <a:lstStyle>
            <a:lvl1pPr marL="457189" indent="-457189">
              <a:lnSpc>
                <a:spcPct val="110000"/>
              </a:lnSpc>
              <a:buSzPct val="180000"/>
              <a:buFont typeface="+mj-lt"/>
              <a:buAutoNum type="arabicPlain"/>
              <a:defRPr/>
            </a:lvl1pPr>
            <a:lvl2pPr marL="990575" indent="-380990">
              <a:lnSpc>
                <a:spcPct val="110000"/>
              </a:lnSpc>
              <a:buSzPct val="100000"/>
              <a:buFont typeface="Wingdings"/>
              <a:buChar char="§"/>
              <a:defRPr/>
            </a:lvl2pPr>
            <a:lvl3pPr marL="1676358" indent="-457189">
              <a:lnSpc>
                <a:spcPct val="110000"/>
              </a:lnSpc>
              <a:buSzPct val="100000"/>
              <a:buFont typeface="Wingdings"/>
              <a:buChar char="§"/>
              <a:defRPr/>
            </a:lvl3pPr>
            <a:lvl4pPr marL="2285943" indent="-457189">
              <a:lnSpc>
                <a:spcPct val="110000"/>
              </a:lnSpc>
              <a:buSzPct val="100000"/>
              <a:buFont typeface="Wingdings"/>
              <a:buChar char="§"/>
              <a:defRPr/>
            </a:lvl4pPr>
            <a:lvl5pPr marL="2895528" indent="-457189">
              <a:lnSpc>
                <a:spcPct val="110000"/>
              </a:lnSpc>
              <a:buSzPct val="100000"/>
              <a:buFont typeface="Wingdings"/>
              <a:buChar char="§"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10543141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51418059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136661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5043463" name="Titel"/>
          <p:cNvSpPr>
            <a:spLocks noGrp="1"/>
          </p:cNvSpPr>
          <p:nvPr>
            <p:ph type="title"/>
          </p:nvPr>
        </p:nvSpPr>
        <p:spPr bwMode="auto">
          <a:xfrm>
            <a:off x="920567" y="3306679"/>
            <a:ext cx="5975781" cy="1370460"/>
          </a:xfrm>
        </p:spPr>
        <p:txBody>
          <a:bodyPr anchor="b">
            <a:spAutoFit/>
          </a:bodyPr>
          <a:lstStyle>
            <a:lvl1pPr>
              <a:lnSpc>
                <a:spcPct val="110000"/>
              </a:lnSpc>
              <a:defRPr sz="37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639213581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506134857" name="Textplatzhalter"/>
          <p:cNvSpPr>
            <a:spLocks noGrp="1"/>
          </p:cNvSpPr>
          <p:nvPr>
            <p:ph type="body" idx="1" hasCustomPrompt="1"/>
          </p:nvPr>
        </p:nvSpPr>
        <p:spPr bwMode="auto">
          <a:xfrm>
            <a:off x="856819" y="536624"/>
            <a:ext cx="6103277" cy="2451890"/>
          </a:xfrm>
        </p:spPr>
        <p:txBody>
          <a:bodyPr wrap="square" lIns="0">
            <a:spAutoFit/>
          </a:bodyPr>
          <a:lstStyle>
            <a:lvl1pPr marL="0" indent="0">
              <a:buNone/>
              <a:defRPr sz="15350">
                <a:solidFill>
                  <a:schemeClr val="accent2"/>
                </a:solidFill>
              </a:defRPr>
            </a:lvl1pPr>
            <a:lvl2pPr marL="609585" indent="0">
              <a:buNone/>
              <a:defRPr sz="265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1</a:t>
            </a:r>
            <a:endParaRPr/>
          </a:p>
        </p:txBody>
      </p:sp>
      <p:sp>
        <p:nvSpPr>
          <p:cNvPr id="1570229406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35334" y="0"/>
            <a:ext cx="4657063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31609524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pic>
        <p:nvPicPr>
          <p:cNvPr id="735526993" name="UHH-Logo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47329" y="5503702"/>
            <a:ext cx="2358852" cy="1093649"/>
          </a:xfrm>
          <a:prstGeom prst="rect">
            <a:avLst/>
          </a:prstGeom>
        </p:spPr>
      </p:pic>
      <p:sp>
        <p:nvSpPr>
          <p:cNvPr id="20013102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75285136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Abschnittsüberschrift (auf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3500160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312904207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1" y="0"/>
            <a:ext cx="12192396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857211882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sp>
        <p:nvSpPr>
          <p:cNvPr id="1293945645" name="Titel"/>
          <p:cNvSpPr>
            <a:spLocks noGrp="1"/>
          </p:cNvSpPr>
          <p:nvPr>
            <p:ph type="title"/>
          </p:nvPr>
        </p:nvSpPr>
        <p:spPr bwMode="auto">
          <a:xfrm>
            <a:off x="0" y="1553091"/>
            <a:ext cx="4559829" cy="1530158"/>
          </a:xfrm>
          <a:prstGeom prst="rect">
            <a:avLst/>
          </a:prstGeom>
          <a:solidFill>
            <a:schemeClr val="accent2"/>
          </a:solidFill>
        </p:spPr>
        <p:txBody>
          <a:bodyPr wrap="square" lIns="540000" tIns="270000" rIns="360000" bIns="270000" anchor="b">
            <a:sp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632149913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8412633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6501959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8256488" cy="3937001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36714315" name="Datumsplatzhalt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69638317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70513257" name="Foliennummernplatzhalt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724188962" name="Titel 1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 und Inhalt (blau)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34935453" name="UHH-Logo"/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 bwMode="auto">
          <a:xfrm>
            <a:off x="431799" y="5842302"/>
            <a:ext cx="1727763" cy="562732"/>
          </a:xfrm>
          <a:prstGeom prst="rect">
            <a:avLst/>
          </a:prstGeom>
        </p:spPr>
      </p:pic>
      <p:sp>
        <p:nvSpPr>
          <p:cNvPr id="658367227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44100650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8256488" cy="3937001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tx1"/>
              </a:buClr>
              <a:defRPr/>
            </a:lvl1pPr>
            <a:lvl2pPr>
              <a:lnSpc>
                <a:spcPct val="110000"/>
              </a:lnSpc>
              <a:buClr>
                <a:schemeClr val="tx1"/>
              </a:buClr>
              <a:defRPr/>
            </a:lvl2pPr>
            <a:lvl3pPr>
              <a:lnSpc>
                <a:spcPct val="110000"/>
              </a:lnSpc>
              <a:buClr>
                <a:schemeClr val="tx1"/>
              </a:buClr>
              <a:defRPr/>
            </a:lvl3pPr>
            <a:lvl4pPr>
              <a:lnSpc>
                <a:spcPct val="110000"/>
              </a:lnSpc>
              <a:buClr>
                <a:schemeClr val="tx1"/>
              </a:buClr>
              <a:defRPr/>
            </a:lvl4pPr>
            <a:lvl5pPr>
              <a:lnSpc>
                <a:spcPct val="110000"/>
              </a:lnSpc>
              <a:buClr>
                <a:schemeClr val="tx1"/>
              </a:buClr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86673538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84185980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8168726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1094365" name="Titelplatzhalter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11328400" cy="767788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62485403" name="Textplatzhalter"/>
          <p:cNvSpPr>
            <a:spLocks noGrp="1"/>
          </p:cNvSpPr>
          <p:nvPr>
            <p:ph type="body" idx="1"/>
          </p:nvPr>
        </p:nvSpPr>
        <p:spPr bwMode="auto">
          <a:xfrm>
            <a:off x="431799" y="1509183"/>
            <a:ext cx="11328400" cy="391112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35986687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531216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pic>
        <p:nvPicPr>
          <p:cNvPr id="2143359679" name="UHH-Logo"/>
          <p:cNvPicPr>
            <a:picLocks noChangeAspect="1"/>
          </p:cNvPicPr>
          <p:nvPr userDrawn="1"/>
        </p:nvPicPr>
        <p:blipFill rotWithShape="1">
          <a:blip r:embed="rId23"/>
          <a:stretch/>
        </p:blipFill>
        <p:spPr bwMode="auto">
          <a:xfrm>
            <a:off x="47329" y="5503702"/>
            <a:ext cx="2358852" cy="1093649"/>
          </a:xfrm>
          <a:prstGeom prst="rect">
            <a:avLst/>
          </a:prstGeom>
        </p:spPr>
      </p:pic>
      <p:sp>
        <p:nvSpPr>
          <p:cNvPr id="1124304593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hdr="0" ftr="0" dt="0"/>
  <p:txStyles>
    <p:titleStyle>
      <a:lvl1pPr algn="l" defTabSz="1219170">
        <a:lnSpc>
          <a:spcPct val="110000"/>
        </a:lnSpc>
        <a:spcBef>
          <a:spcPts val="0"/>
        </a:spcBef>
        <a:buNone/>
        <a:defRPr lang="de-DE" sz="34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>
        <a:lnSpc>
          <a:spcPct val="100000"/>
        </a:lnSpc>
        <a:spcBef>
          <a:spcPts val="1600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C7A15D2E-2C51-6E57-48D6-632C5AB51AA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5069183" name="Inhaltsplatzhalter">
            <a:extLst>
              <a:ext uri="{FF2B5EF4-FFF2-40B4-BE49-F238E27FC236}">
                <a16:creationId xmlns:a16="http://schemas.microsoft.com/office/drawing/2014/main" id="{8D9336E3-C437-9806-120D-25F2C58597B9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31799" y="1666348"/>
            <a:ext cx="8256487" cy="3937000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>
              <a:defRPr/>
            </a:pPr>
            <a:r>
              <a:rPr dirty="0"/>
              <a:t>Ziel</a:t>
            </a:r>
            <a:r>
              <a:rPr lang="de-DE" dirty="0"/>
              <a:t>: Studierende kennen Anlaufstellen an der UHH, um sich mit Funktionalität und Nutzung von KI zu beschäftigen. Studierende können auf Grundlage der Textempfehlungen weiter recherchieren.</a:t>
            </a:r>
            <a:endParaRPr dirty="0"/>
          </a:p>
          <a:p>
            <a:pPr>
              <a:defRPr/>
            </a:pPr>
            <a:r>
              <a:rPr lang="de-DE" dirty="0"/>
              <a:t>Lehrformat: Seminare und Vorlesungen</a:t>
            </a:r>
            <a:endParaRPr dirty="0"/>
          </a:p>
          <a:p>
            <a:pPr>
              <a:defRPr/>
            </a:pPr>
            <a:r>
              <a:rPr dirty="0"/>
              <a:t>Zeit</a:t>
            </a:r>
            <a:r>
              <a:rPr lang="de-DE" dirty="0"/>
              <a:t>: 5-10 Min</a:t>
            </a:r>
            <a:endParaRPr dirty="0"/>
          </a:p>
          <a:p>
            <a:pPr>
              <a:defRPr/>
            </a:pPr>
            <a:r>
              <a:rPr dirty="0" err="1"/>
              <a:t>Materialien</a:t>
            </a:r>
            <a:r>
              <a:rPr lang="de-DE" dirty="0"/>
              <a:t>: Folien mit aktuellen Links (bitte vorab prüfen)</a:t>
            </a:r>
            <a:endParaRPr dirty="0"/>
          </a:p>
        </p:txBody>
      </p:sp>
      <p:sp>
        <p:nvSpPr>
          <p:cNvPr id="1805631290" name="Foliennummernplatzhalter 9">
            <a:extLst>
              <a:ext uri="{FF2B5EF4-FFF2-40B4-BE49-F238E27FC236}">
                <a16:creationId xmlns:a16="http://schemas.microsoft.com/office/drawing/2014/main" id="{2029CFBC-6F54-6C41-C8FD-95BCD86B4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0C0162B-41E8-87C3-A9FD-6E299EDCBFE4}" type="slidenum">
              <a:rPr lang="de-DE"/>
              <a:t>1</a:t>
            </a:fld>
            <a:endParaRPr lang="de-DE"/>
          </a:p>
        </p:txBody>
      </p:sp>
      <p:sp>
        <p:nvSpPr>
          <p:cNvPr id="1251971338" name="Titel 11">
            <a:extLst>
              <a:ext uri="{FF2B5EF4-FFF2-40B4-BE49-F238E27FC236}">
                <a16:creationId xmlns:a16="http://schemas.microsoft.com/office/drawing/2014/main" id="{B48268C8-3C79-17E5-1F9C-EDA9662888FD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dirty="0"/>
              <a:t>Info</a:t>
            </a:r>
            <a:r>
              <a:rPr lang="de-DE" dirty="0"/>
              <a:t>s</a:t>
            </a:r>
            <a:r>
              <a:rPr dirty="0"/>
              <a:t> zu der Methode: </a:t>
            </a:r>
            <a:r>
              <a:rPr lang="de-DE" dirty="0"/>
              <a:t>Informationen zu KI im Studium bereitstellen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6858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382776" name="Foliennummernplatzhalter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49650F-E03B-624E-B2AD-4F9591B58B11}" type="slidenum">
              <a:rPr lang="de-DE"/>
              <a:t>2</a:t>
            </a:fld>
            <a:endParaRPr lang="de-DE"/>
          </a:p>
        </p:txBody>
      </p:sp>
      <p:sp>
        <p:nvSpPr>
          <p:cNvPr id="611217729" name="Titel 3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de-DE" dirty="0"/>
              <a:t>Rund um KI</a:t>
            </a:r>
            <a:br>
              <a:rPr lang="de-DE" dirty="0"/>
            </a:br>
            <a:r>
              <a:rPr lang="de-DE" dirty="0"/>
              <a:t>Veranstaltungen und Anlaufstellen an der UHH</a:t>
            </a:r>
            <a:endParaRPr dirty="0"/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9EA56E62-0865-9B41-7C26-314A262AF5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2733825"/>
              </p:ext>
            </p:extLst>
          </p:nvPr>
        </p:nvGraphicFramePr>
        <p:xfrm>
          <a:off x="431799" y="1661250"/>
          <a:ext cx="10933112" cy="416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210161" name="Foliennummernplatzhalter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49650F-E03B-624E-B2AD-4F9591B58B11}" type="slidenum">
              <a:rPr lang="de-DE"/>
              <a:t>3</a:t>
            </a:fld>
            <a:endParaRPr lang="de-DE"/>
          </a:p>
        </p:txBody>
      </p:sp>
      <p:sp>
        <p:nvSpPr>
          <p:cNvPr id="1844786412" name="Titel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Was sollten alle über KI wissen? </a:t>
            </a:r>
            <a:endParaRPr dirty="0">
              <a:highlight>
                <a:srgbClr val="FFFF00"/>
              </a:highlight>
            </a:endParaRP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BCDAB300-6318-23A3-26E7-0C1E46E446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0875710"/>
              </p:ext>
            </p:extLst>
          </p:nvPr>
        </p:nvGraphicFramePr>
        <p:xfrm>
          <a:off x="-1399592" y="-1194318"/>
          <a:ext cx="16515184" cy="9311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theme/theme1.xml><?xml version="1.0" encoding="utf-8"?>
<a:theme xmlns:a="http://schemas.openxmlformats.org/drawingml/2006/main" name="Benutzerdefiniertes Design">
  <a:themeElements>
    <a:clrScheme name="Benutzerdefiniert 6">
      <a:dk1>
        <a:srgbClr val="333333"/>
      </a:dk1>
      <a:lt1>
        <a:srgbClr val="FFFFFF"/>
      </a:lt1>
      <a:dk2>
        <a:srgbClr val="0271BB"/>
      </a:dk2>
      <a:lt2>
        <a:srgbClr val="F0F3F6"/>
      </a:lt2>
      <a:accent1>
        <a:srgbClr val="E2001A"/>
      </a:accent1>
      <a:accent2>
        <a:srgbClr val="0271BB"/>
      </a:accent2>
      <a:accent3>
        <a:srgbClr val="3B515B"/>
      </a:accent3>
      <a:accent4>
        <a:srgbClr val="F07F8C"/>
      </a:accent4>
      <a:accent5>
        <a:srgbClr val="80B8DD"/>
      </a:accent5>
      <a:accent6>
        <a:srgbClr val="9DA8AD"/>
      </a:accent6>
      <a:hlink>
        <a:srgbClr val="0271BB"/>
      </a:hlink>
      <a:folHlink>
        <a:srgbClr val="80B8DD"/>
      </a:folHlink>
    </a:clrScheme>
    <a:fontScheme name="Benutzerdefiniert 19">
      <a:majorFont>
        <a:latin typeface="TheSans UHH"/>
        <a:ea typeface="Arial"/>
        <a:cs typeface="Arial"/>
      </a:majorFont>
      <a:minorFont>
        <a:latin typeface="TheSans UHH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2"/>
        </a:solidFill>
        <a:ln>
          <a:noFill/>
        </a:ln>
      </a:spPr>
      <a:bodyPr/>
      <a:lstStyle/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28575">
          <a:solidFill>
            <a:schemeClr val="accent3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</Words>
  <Application>Microsoft Macintosh PowerPoint</Application>
  <PresentationFormat>Breitbild</PresentationFormat>
  <Paragraphs>22</Paragraphs>
  <Slides>3</Slides>
  <Notes>3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Aptos</vt:lpstr>
      <vt:lpstr>Arial</vt:lpstr>
      <vt:lpstr>TheSans UHH</vt:lpstr>
      <vt:lpstr>TheSans UHH SemiLight Caps</vt:lpstr>
      <vt:lpstr>Wingdings</vt:lpstr>
      <vt:lpstr>Benutzerdefiniertes Design</vt:lpstr>
      <vt:lpstr>Infos zu der Methode: Informationen zu KI im Studium bereitstellen</vt:lpstr>
      <vt:lpstr>Rund um KI Veranstaltungen und Anlaufstellen an der UHH</vt:lpstr>
      <vt:lpstr>Was sollten alle über KI wissen?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Felicitas John</dc:creator>
  <cp:lastModifiedBy>Felicitas John</cp:lastModifiedBy>
  <cp:revision>41</cp:revision>
  <dcterms:created xsi:type="dcterms:W3CDTF">2026-05-12T10:44:41Z</dcterms:created>
  <dcterms:modified xsi:type="dcterms:W3CDTF">2026-06-13T10:34:18Z</dcterms:modified>
</cp:coreProperties>
</file>