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72" r:id="rId3"/>
    <p:sldId id="257" r:id="rId4"/>
  </p:sldIdLst>
  <p:sldSz cx="12192000" cy="6858000"/>
  <p:notesSz cx="6858000" cy="9144000"/>
  <p:defaultTextStyle>
    <a:defPPr>
      <a:defRPr lang="de-DE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599"/>
    <p:restoredTop sz="79000"/>
  </p:normalViewPr>
  <p:slideViewPr>
    <p:cSldViewPr snapToGrid="0">
      <p:cViewPr varScale="1">
        <p:scale>
          <a:sx n="90" d="100"/>
          <a:sy n="90" d="100"/>
        </p:scale>
        <p:origin x="576" y="19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9106611" name="Kopfzeilenplatzhalt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8476910" name="Datumsplatzhalt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2260D03-4324-1C48-B316-4C12CA731001}" type="datetimeFigureOut">
              <a:rPr lang="de-DE"/>
              <a:t>13.06.26</a:t>
            </a:fld>
            <a:endParaRPr lang="de-DE"/>
          </a:p>
        </p:txBody>
      </p:sp>
      <p:sp>
        <p:nvSpPr>
          <p:cNvPr id="849591403" name="Folienbildplatzhalt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de-DE"/>
          </a:p>
        </p:txBody>
      </p:sp>
      <p:sp>
        <p:nvSpPr>
          <p:cNvPr id="389262306" name="Notizen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2085077399" name="Fußzeilenplatzhalt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84876077" name="Foliennummernplatzhalt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936182B-52EC-FB49-B63F-8A711373864A}" type="slidenum">
              <a:rPr lang="de-DE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7555193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901660368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841821965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967B03E-E942-D929-155C-6360F8195989}" type="slidenum">
              <a:rPr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7E2249F-07A0-5BDA-0C85-2C92F24FD873}" type="slidenum">
              <a:rPr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18230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05661865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01711853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93154266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D4AE136-8307-4515-D1AE-10508F59DE9D}" type="slidenum">
              <a:rPr sz="1200" b="0" i="0" u="none" strike="noStrike" cap="none" spc="0">
                <a:ln>
                  <a:noFill/>
                </a:ln>
                <a:solidFill>
                  <a:prstClr val="black"/>
                </a:solidFill>
                <a:latin typeface="TheSans UHH"/>
                <a:cs typeface="Arial"/>
              </a:rPr>
              <a:t>3</a:t>
            </a:fld>
            <a:endParaRPr sz="1200" b="0" i="0" u="none" strike="noStrike" cap="none" spc="0">
              <a:ln>
                <a:noFill/>
              </a:ln>
              <a:solidFill>
                <a:prstClr val="black"/>
              </a:solidFill>
              <a:latin typeface="TheSans UHH"/>
              <a:cs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81960533" name="UHH-Logo" descr="Logo der Universität Hamburg"/>
          <p:cNvPicPr>
            <a:picLocks noChangeAspect="1"/>
          </p:cNvPicPr>
          <p:nvPr userDrawn="1"/>
        </p:nvPicPr>
        <p:blipFill rotWithShape="1">
          <a:blip r:embed="rId2"/>
          <a:stretch/>
        </p:blipFill>
        <p:spPr bwMode="auto">
          <a:xfrm>
            <a:off x="-48682" y="0"/>
            <a:ext cx="3461329" cy="1604797"/>
          </a:xfrm>
          <a:prstGeom prst="rect">
            <a:avLst/>
          </a:prstGeom>
        </p:spPr>
      </p:pic>
      <p:sp>
        <p:nvSpPr>
          <p:cNvPr id="1199490249" name="Titel"/>
          <p:cNvSpPr>
            <a:spLocks noGrp="1"/>
          </p:cNvSpPr>
          <p:nvPr>
            <p:ph type="ctrTitle" hasCustomPrompt="1"/>
          </p:nvPr>
        </p:nvSpPr>
        <p:spPr bwMode="auto">
          <a:xfrm>
            <a:off x="527381" y="4435307"/>
            <a:ext cx="6432715" cy="625877"/>
          </a:xfrm>
        </p:spPr>
        <p:txBody>
          <a:bodyPr wrap="square" lIns="0" anchor="b" anchorCtr="0">
            <a:spAutoFit/>
          </a:bodyPr>
          <a:lstStyle>
            <a:lvl1pPr algn="l">
              <a:lnSpc>
                <a:spcPct val="100000"/>
              </a:lnSpc>
              <a:defRPr sz="3450"/>
            </a:lvl1pPr>
          </a:lstStyle>
          <a:p>
            <a:pPr>
              <a:defRPr/>
            </a:pPr>
            <a:r>
              <a:rPr lang="de-DE"/>
              <a:t>Titel der Präsentation</a:t>
            </a:r>
            <a:endParaRPr/>
          </a:p>
        </p:txBody>
      </p:sp>
      <p:sp>
        <p:nvSpPr>
          <p:cNvPr id="692309080" name="Person"/>
          <p:cNvSpPr>
            <a:spLocks noGrp="1"/>
          </p:cNvSpPr>
          <p:nvPr>
            <p:ph type="subTitle" idx="1" hasCustomPrompt="1"/>
          </p:nvPr>
        </p:nvSpPr>
        <p:spPr bwMode="auto">
          <a:xfrm>
            <a:off x="527380" y="5445224"/>
            <a:ext cx="6432715" cy="473195"/>
          </a:xfrm>
        </p:spPr>
        <p:txBody>
          <a:bodyPr wrap="square" lIns="0" tIns="36000" bIns="36000" anchor="b" anchorCtr="0">
            <a:normAutofit/>
          </a:bodyPr>
          <a:lstStyle>
            <a:lvl1pPr marL="0" indent="0" algn="l">
              <a:buFont typeface="Arial"/>
              <a:buNone/>
              <a:defRPr sz="2150" b="1" i="0">
                <a:solidFill>
                  <a:schemeClr val="accent2"/>
                </a:solidFill>
                <a:latin typeface="TheSans UHH"/>
              </a:defRPr>
            </a:lvl1pPr>
            <a:lvl2pPr marL="609585" indent="0" algn="ctr">
              <a:buNone/>
              <a:defRPr sz="2650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50"/>
            </a:lvl4pPr>
            <a:lvl5pPr marL="2438339" indent="0" algn="ctr">
              <a:buNone/>
              <a:defRPr sz="2150"/>
            </a:lvl5pPr>
            <a:lvl6pPr marL="3047924" indent="0" algn="ctr">
              <a:buNone/>
              <a:defRPr sz="2150"/>
            </a:lvl6pPr>
            <a:lvl7pPr marL="3657509" indent="0" algn="ctr">
              <a:buNone/>
              <a:defRPr sz="2150"/>
            </a:lvl7pPr>
            <a:lvl8pPr marL="4267093" indent="0" algn="ctr">
              <a:buNone/>
              <a:defRPr sz="2150"/>
            </a:lvl8pPr>
            <a:lvl9pPr marL="4876678" indent="0" algn="ctr">
              <a:buNone/>
              <a:defRPr sz="2150"/>
            </a:lvl9pPr>
          </a:lstStyle>
          <a:p>
            <a:pPr>
              <a:defRPr/>
            </a:pPr>
            <a:r>
              <a:rPr lang="de-DE"/>
              <a:t>(Titel) Vorname Nachname</a:t>
            </a:r>
            <a:endParaRPr/>
          </a:p>
        </p:txBody>
      </p:sp>
      <p:sp>
        <p:nvSpPr>
          <p:cNvPr id="706393630" name="Datum"/>
          <p:cNvSpPr>
            <a:spLocks noGrp="1"/>
          </p:cNvSpPr>
          <p:nvPr>
            <p:ph type="body" sz="quarter" idx="15" hasCustomPrompt="1"/>
          </p:nvPr>
        </p:nvSpPr>
        <p:spPr bwMode="auto">
          <a:xfrm>
            <a:off x="522131" y="5829267"/>
            <a:ext cx="6432715" cy="575732"/>
          </a:xfrm>
        </p:spPr>
        <p:txBody>
          <a:bodyPr>
            <a:normAutofit/>
          </a:bodyPr>
          <a:lstStyle>
            <a:lvl1pPr marL="0" indent="0">
              <a:buNone/>
              <a:defRPr sz="2400" b="0" i="0">
                <a:latin typeface="TheSans UHH SemiLight Caps"/>
              </a:defRPr>
            </a:lvl1pPr>
          </a:lstStyle>
          <a:p>
            <a:pPr lvl="0">
              <a:defRPr/>
            </a:pPr>
            <a:r>
              <a:rPr lang="de-DE"/>
              <a:t>Datum</a:t>
            </a:r>
            <a:endParaRPr/>
          </a:p>
        </p:txBody>
      </p:sp>
      <p:sp>
        <p:nvSpPr>
          <p:cNvPr id="946201231" name="Bildplatzhalter"/>
          <p:cNvSpPr>
            <a:spLocks noGrp="1"/>
          </p:cNvSpPr>
          <p:nvPr>
            <p:ph type="pic" sz="quarter" idx="13" hasCustomPrompt="1"/>
          </p:nvPr>
        </p:nvSpPr>
        <p:spPr bwMode="auto">
          <a:xfrm>
            <a:off x="7555019" y="0"/>
            <a:ext cx="4642923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defRPr/>
            </a:pPr>
            <a:r>
              <a:rPr lang="de-DE"/>
              <a:t>Bild einfügen und mit Alternativtext versehen</a:t>
            </a:r>
            <a:endParaRPr/>
          </a:p>
        </p:txBody>
      </p:sp>
      <p:sp>
        <p:nvSpPr>
          <p:cNvPr id="629961570" name="Copyright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11594077" y="6539901"/>
            <a:ext cx="603865" cy="318100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wrap="none" lIns="72000" rIns="72000" anchor="b" anchorCtr="0">
            <a:spAutoFit/>
          </a:bodyPr>
          <a:lstStyle>
            <a:lvl1pPr marL="0" indent="0" algn="r">
              <a:buNone/>
              <a:defRPr sz="1450">
                <a:solidFill>
                  <a:schemeClr val="tx1"/>
                </a:solidFill>
              </a:defRPr>
            </a:lvl1pPr>
            <a:lvl2pPr marL="609585" indent="0">
              <a:buNone/>
              <a:defRPr>
                <a:solidFill>
                  <a:schemeClr val="tx1"/>
                </a:solidFill>
              </a:defRPr>
            </a:lvl2pPr>
            <a:lvl3pPr marL="1219170" indent="0">
              <a:buNone/>
              <a:defRPr>
                <a:solidFill>
                  <a:schemeClr val="tx1"/>
                </a:solidFill>
              </a:defRPr>
            </a:lvl3pPr>
            <a:lvl4pPr marL="1828754" indent="0">
              <a:buNone/>
              <a:defRPr>
                <a:solidFill>
                  <a:schemeClr val="tx1"/>
                </a:solidFill>
              </a:defRPr>
            </a:lvl4pPr>
            <a:lvl5pPr marL="2438339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>
              <a:defRPr/>
            </a:pPr>
            <a:r>
              <a:rPr lang="de-DE"/>
              <a:t>Foto: </a:t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el und Inhalt (blau/weiß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13150473" name="Rechteck"/>
          <p:cNvSpPr/>
          <p:nvPr userDrawn="1"/>
        </p:nvSpPr>
        <p:spPr bwMode="auto">
          <a:xfrm>
            <a:off x="0" y="0"/>
            <a:ext cx="12192000" cy="467713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2400">
              <a:solidFill>
                <a:schemeClr val="bg1"/>
              </a:solidFill>
            </a:endParaRPr>
          </a:p>
        </p:txBody>
      </p:sp>
      <p:sp>
        <p:nvSpPr>
          <p:cNvPr id="1488197860" name="Titel"/>
          <p:cNvSpPr>
            <a:spLocks noGrp="1"/>
          </p:cNvSpPr>
          <p:nvPr>
            <p:ph type="title"/>
          </p:nvPr>
        </p:nvSpPr>
        <p:spPr bwMode="auto"/>
        <p:txBody>
          <a:bodyPr l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1465207725" name="Inhaltsplatzhalter"/>
          <p:cNvSpPr>
            <a:spLocks noGrp="1"/>
          </p:cNvSpPr>
          <p:nvPr>
            <p:ph idx="1"/>
          </p:nvPr>
        </p:nvSpPr>
        <p:spPr bwMode="auto">
          <a:xfrm>
            <a:off x="431799" y="1509183"/>
            <a:ext cx="8256488" cy="3167956"/>
          </a:xfrm>
        </p:spPr>
        <p:txBody>
          <a:bodyPr lIns="0"/>
          <a:lstStyle>
            <a:lvl1pPr>
              <a:lnSpc>
                <a:spcPct val="11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lnSpc>
                <a:spcPct val="11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lnSpc>
                <a:spcPct val="11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lnSpc>
                <a:spcPct val="11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lnSpc>
                <a:spcPct val="11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972437310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22880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756283360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14916444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(mit schmalem Foto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33482802" name="Titel"/>
          <p:cNvSpPr>
            <a:spLocks noGrp="1"/>
          </p:cNvSpPr>
          <p:nvPr>
            <p:ph type="title"/>
          </p:nvPr>
        </p:nvSpPr>
        <p:spPr bwMode="auto">
          <a:xfrm>
            <a:off x="431799" y="452670"/>
            <a:ext cx="6624307" cy="767788"/>
          </a:xfrm>
        </p:spPr>
        <p:txBody>
          <a:bodyPr lIns="0"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2018534053" name="Inhaltsplatzhalter"/>
          <p:cNvSpPr>
            <a:spLocks noGrp="1"/>
          </p:cNvSpPr>
          <p:nvPr>
            <p:ph sz="half" idx="1"/>
          </p:nvPr>
        </p:nvSpPr>
        <p:spPr bwMode="auto">
          <a:xfrm>
            <a:off x="431799" y="1509184"/>
            <a:ext cx="6144253" cy="3937000"/>
          </a:xfrm>
        </p:spPr>
        <p:txBody>
          <a:bodyPr lIns="0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927714597" name="Bildplatzhalter"/>
          <p:cNvSpPr>
            <a:spLocks noGrp="1"/>
          </p:cNvSpPr>
          <p:nvPr>
            <p:ph type="pic" sz="quarter" idx="13" hasCustomPrompt="1"/>
          </p:nvPr>
        </p:nvSpPr>
        <p:spPr bwMode="auto">
          <a:xfrm>
            <a:off x="7559869" y="0"/>
            <a:ext cx="4642577" cy="6858000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defRPr/>
            </a:pPr>
            <a:r>
              <a:rPr lang="de-DE"/>
              <a:t>Bild einfügen und mit Alternativtext versehen</a:t>
            </a:r>
            <a:endParaRPr/>
          </a:p>
        </p:txBody>
      </p:sp>
      <p:sp>
        <p:nvSpPr>
          <p:cNvPr id="2042333259" name="Copyright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11201341" y="6539900"/>
            <a:ext cx="996601" cy="318100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wrap="none" lIns="72000" rIns="72000" anchor="b" anchorCtr="0">
            <a:spAutoFit/>
          </a:bodyPr>
          <a:lstStyle>
            <a:lvl1pPr marL="0" indent="0" algn="r">
              <a:buNone/>
              <a:defRPr sz="1450">
                <a:solidFill>
                  <a:schemeClr val="tx1"/>
                </a:solidFill>
              </a:defRPr>
            </a:lvl1pPr>
            <a:lvl2pPr marL="609585" indent="0">
              <a:buNone/>
              <a:defRPr>
                <a:solidFill>
                  <a:schemeClr val="tx1"/>
                </a:solidFill>
              </a:defRPr>
            </a:lvl2pPr>
            <a:lvl3pPr marL="1219170" indent="0">
              <a:buNone/>
              <a:defRPr>
                <a:solidFill>
                  <a:schemeClr val="tx1"/>
                </a:solidFill>
              </a:defRPr>
            </a:lvl3pPr>
            <a:lvl4pPr marL="1828754" indent="0">
              <a:buNone/>
              <a:defRPr>
                <a:solidFill>
                  <a:schemeClr val="tx1"/>
                </a:solidFill>
              </a:defRPr>
            </a:lvl4pPr>
            <a:lvl5pPr marL="2438339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>
              <a:defRPr/>
            </a:pPr>
            <a:r>
              <a:rPr lang="de-DE"/>
              <a:t>Foto: UHH</a:t>
            </a:r>
            <a:endParaRPr/>
          </a:p>
        </p:txBody>
      </p:sp>
      <p:sp>
        <p:nvSpPr>
          <p:cNvPr id="382123156" name="Foliennummernplatzhalter"/>
          <p:cNvSpPr>
            <a:spLocks noGrp="1"/>
          </p:cNvSpPr>
          <p:nvPr>
            <p:ph type="sldNum" sz="quarter" idx="4"/>
          </p:nvPr>
        </p:nvSpPr>
        <p:spPr bwMode="auto">
          <a:xfrm>
            <a:off x="10882875" y="6153346"/>
            <a:ext cx="877325" cy="36618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449650F-E03B-624E-B2AD-4F9591B58B11}" type="slidenum">
              <a:rPr lang="de-DE"/>
              <a:t>‹Nr.›</a:t>
            </a:fld>
            <a:endParaRPr lang="de-DE"/>
          </a:p>
        </p:txBody>
      </p:sp>
      <p:sp>
        <p:nvSpPr>
          <p:cNvPr id="1863619634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3639805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el und Inhalt (mit breitem Foto)">
    <p:bg>
      <p:bgRef idx="1001">
        <a:schemeClr val="bg2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59285036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992544" y="6155943"/>
            <a:ext cx="937320" cy="36618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2134152884" name="Titel"/>
          <p:cNvSpPr>
            <a:spLocks noGrp="1"/>
          </p:cNvSpPr>
          <p:nvPr>
            <p:ph type="title" hasCustomPrompt="1"/>
          </p:nvPr>
        </p:nvSpPr>
        <p:spPr bwMode="auto">
          <a:xfrm>
            <a:off x="431799" y="452670"/>
            <a:ext cx="3743987" cy="767788"/>
          </a:xfrm>
        </p:spPr>
        <p:txBody>
          <a:bodyPr l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de-DE"/>
              <a:t>Titel</a:t>
            </a:r>
            <a:endParaRPr/>
          </a:p>
        </p:txBody>
      </p:sp>
      <p:sp>
        <p:nvSpPr>
          <p:cNvPr id="1392346193" name="Inhaltsplatzhalter"/>
          <p:cNvSpPr>
            <a:spLocks noGrp="1"/>
          </p:cNvSpPr>
          <p:nvPr>
            <p:ph sz="half" idx="1"/>
          </p:nvPr>
        </p:nvSpPr>
        <p:spPr bwMode="auto">
          <a:xfrm>
            <a:off x="431799" y="1509184"/>
            <a:ext cx="3743987" cy="3937000"/>
          </a:xfrm>
        </p:spPr>
        <p:txBody>
          <a:bodyPr lIns="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465797113" name="Bildplatzhalter"/>
          <p:cNvSpPr>
            <a:spLocks noGrp="1"/>
          </p:cNvSpPr>
          <p:nvPr>
            <p:ph type="pic" sz="quarter" idx="13" hasCustomPrompt="1"/>
          </p:nvPr>
        </p:nvSpPr>
        <p:spPr bwMode="auto">
          <a:xfrm>
            <a:off x="4656668" y="0"/>
            <a:ext cx="7535729" cy="6858000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defRPr/>
            </a:pPr>
            <a:r>
              <a:rPr lang="de-DE"/>
              <a:t>Bild einfügen und mit Alternativtext versehen</a:t>
            </a:r>
            <a:endParaRPr/>
          </a:p>
        </p:txBody>
      </p:sp>
      <p:sp>
        <p:nvSpPr>
          <p:cNvPr id="624933339" name="Copyright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11201341" y="6539901"/>
            <a:ext cx="996601" cy="318100"/>
          </a:xfrm>
          <a:prstGeom prst="rect">
            <a:avLst/>
          </a:prstGeom>
          <a:solidFill>
            <a:schemeClr val="tx1">
              <a:alpha val="75000"/>
            </a:schemeClr>
          </a:solidFill>
        </p:spPr>
        <p:txBody>
          <a:bodyPr wrap="none" lIns="72000" rIns="72000" anchor="b" anchorCtr="0">
            <a:spAutoFit/>
          </a:bodyPr>
          <a:lstStyle>
            <a:lvl1pPr marL="0" indent="0" algn="r">
              <a:buNone/>
              <a:defRPr sz="1450">
                <a:solidFill>
                  <a:schemeClr val="bg1"/>
                </a:solidFill>
              </a:defRPr>
            </a:lvl1pPr>
            <a:lvl2pPr marL="609585" indent="0">
              <a:buNone/>
              <a:defRPr>
                <a:solidFill>
                  <a:schemeClr val="tx1"/>
                </a:solidFill>
              </a:defRPr>
            </a:lvl2pPr>
            <a:lvl3pPr marL="1219170" indent="0">
              <a:buNone/>
              <a:defRPr>
                <a:solidFill>
                  <a:schemeClr val="tx1"/>
                </a:solidFill>
              </a:defRPr>
            </a:lvl3pPr>
            <a:lvl4pPr marL="1828754" indent="0">
              <a:buNone/>
              <a:defRPr>
                <a:solidFill>
                  <a:schemeClr val="tx1"/>
                </a:solidFill>
              </a:defRPr>
            </a:lvl4pPr>
            <a:lvl5pPr marL="2438339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>
              <a:defRPr/>
            </a:pPr>
            <a:r>
              <a:rPr lang="de-DE"/>
              <a:t>Foto: UHH</a:t>
            </a:r>
            <a:endParaRPr/>
          </a:p>
        </p:txBody>
      </p:sp>
      <p:pic>
        <p:nvPicPr>
          <p:cNvPr id="890003840" name="UHH-Logo"/>
          <p:cNvPicPr>
            <a:picLocks noChangeAspect="1"/>
          </p:cNvPicPr>
          <p:nvPr userDrawn="1"/>
        </p:nvPicPr>
        <p:blipFill rotWithShape="1">
          <a:blip r:embed="rId2"/>
          <a:stretch/>
        </p:blipFill>
        <p:spPr bwMode="auto">
          <a:xfrm>
            <a:off x="431799" y="5842302"/>
            <a:ext cx="1727763" cy="562732"/>
          </a:xfrm>
          <a:prstGeom prst="rect">
            <a:avLst/>
          </a:prstGeom>
        </p:spPr>
      </p:pic>
      <p:sp>
        <p:nvSpPr>
          <p:cNvPr id="1244507978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71861290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Titel und Inhalt (mit Beschreibung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80083423" name="Blaues Rechteck"/>
          <p:cNvSpPr/>
          <p:nvPr userDrawn="1"/>
        </p:nvSpPr>
        <p:spPr bwMode="auto">
          <a:xfrm>
            <a:off x="7549818" y="0"/>
            <a:ext cx="464218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2400"/>
          </a:p>
        </p:txBody>
      </p:sp>
      <p:sp>
        <p:nvSpPr>
          <p:cNvPr id="12134891" name="Titel"/>
          <p:cNvSpPr>
            <a:spLocks noGrp="1"/>
          </p:cNvSpPr>
          <p:nvPr>
            <p:ph type="title"/>
          </p:nvPr>
        </p:nvSpPr>
        <p:spPr bwMode="auto"/>
        <p:txBody>
          <a:bodyPr lIns="0"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747054407" name="Inhaltsplatzhalter"/>
          <p:cNvSpPr>
            <a:spLocks noGrp="1"/>
          </p:cNvSpPr>
          <p:nvPr>
            <p:ph sz="half" idx="1"/>
          </p:nvPr>
        </p:nvSpPr>
        <p:spPr bwMode="auto">
          <a:xfrm>
            <a:off x="431799" y="1509184"/>
            <a:ext cx="7008349" cy="3937000"/>
          </a:xfrm>
        </p:spPr>
        <p:txBody>
          <a:bodyPr lIns="0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81201330" name="Inhaltsplatzhalter 2"/>
          <p:cNvSpPr>
            <a:spLocks noGrp="1"/>
          </p:cNvSpPr>
          <p:nvPr>
            <p:ph sz="half" idx="2" hasCustomPrompt="1"/>
          </p:nvPr>
        </p:nvSpPr>
        <p:spPr bwMode="auto">
          <a:xfrm>
            <a:off x="7933432" y="1509184"/>
            <a:ext cx="3826768" cy="2563821"/>
          </a:xfrm>
        </p:spPr>
        <p:txBody>
          <a:bodyPr lIns="0" anchor="t" anchorCtr="0">
            <a:normAutofit/>
          </a:bodyPr>
          <a:lstStyle>
            <a:lvl1pPr marL="380990" indent="-380990">
              <a:lnSpc>
                <a:spcPct val="120000"/>
              </a:lnSpc>
              <a:buClr>
                <a:schemeClr val="bg1"/>
              </a:buClr>
              <a:buFont typeface="Wingdings"/>
              <a:buChar char="§"/>
              <a:defRPr sz="1850">
                <a:solidFill>
                  <a:schemeClr val="bg1"/>
                </a:solidFill>
              </a:defRPr>
            </a:lvl1pPr>
            <a:lvl2pPr marL="609585" indent="0">
              <a:buNone/>
              <a:defRPr sz="1850"/>
            </a:lvl2pPr>
            <a:lvl3pPr marL="1219170" indent="0">
              <a:buNone/>
              <a:defRPr sz="1850"/>
            </a:lvl3pPr>
            <a:lvl4pPr marL="1828754" indent="0">
              <a:buNone/>
              <a:defRPr sz="1850"/>
            </a:lvl4pPr>
            <a:lvl5pPr marL="2438339" indent="0">
              <a:buNone/>
              <a:defRPr sz="1850"/>
            </a:lvl5pPr>
          </a:lstStyle>
          <a:p>
            <a:pPr lvl="0">
              <a:defRPr/>
            </a:pPr>
            <a:r>
              <a:rPr lang="de-DE"/>
              <a:t>Lorem ipsum dolor sit amet, consetetur sadipscing elitr, sed diam nonumy eirmod tempor invidunt ut labore et dolore magna aliquyam erat, sed diam voluptua. </a:t>
            </a:r>
            <a:endParaRPr/>
          </a:p>
        </p:txBody>
      </p:sp>
      <p:sp>
        <p:nvSpPr>
          <p:cNvPr id="1712438612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22880" y="6155943"/>
            <a:ext cx="937320" cy="36618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187068653" name="Datumsplatzhalter"/>
          <p:cNvSpPr>
            <a:spLocks noGrp="1"/>
          </p:cNvSpPr>
          <p:nvPr>
            <p:ph type="dt" sz="half" idx="13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484296628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549818" y="6153347"/>
            <a:ext cx="3333056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Nur Tite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42463862" name="Titel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1327962117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22880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961845549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349811804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04729234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22880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013396770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40191482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Zwei Inhal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00070217" name="Titel"/>
          <p:cNvSpPr>
            <a:spLocks noGrp="1"/>
          </p:cNvSpPr>
          <p:nvPr>
            <p:ph type="title"/>
          </p:nvPr>
        </p:nvSpPr>
        <p:spPr bwMode="auto"/>
        <p:txBody>
          <a:bodyPr lIns="0"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1272328306" name="Inhaltsplatzhalter"/>
          <p:cNvSpPr>
            <a:spLocks noGrp="1"/>
          </p:cNvSpPr>
          <p:nvPr>
            <p:ph sz="half" idx="1"/>
          </p:nvPr>
        </p:nvSpPr>
        <p:spPr bwMode="auto">
          <a:xfrm>
            <a:off x="431799" y="1513325"/>
            <a:ext cx="5280157" cy="3932859"/>
          </a:xfrm>
        </p:spPr>
        <p:txBody>
          <a:bodyPr lIns="0"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2104713659" name="Inhaltsplatzhalter 2"/>
          <p:cNvSpPr>
            <a:spLocks noGrp="1"/>
          </p:cNvSpPr>
          <p:nvPr>
            <p:ph sz="half" idx="2"/>
          </p:nvPr>
        </p:nvSpPr>
        <p:spPr bwMode="auto">
          <a:xfrm>
            <a:off x="6480043" y="1513325"/>
            <a:ext cx="5280157" cy="3932859"/>
          </a:xfrm>
        </p:spPr>
        <p:txBody>
          <a:bodyPr lIns="0"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302042320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30791" y="6155943"/>
            <a:ext cx="937320" cy="366183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217607020" name="Datumsplatzhalter"/>
          <p:cNvSpPr>
            <a:spLocks noGrp="1"/>
          </p:cNvSpPr>
          <p:nvPr>
            <p:ph type="dt" sz="half" idx="13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80164386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Vergleich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08919607" name="Titel"/>
          <p:cNvSpPr>
            <a:spLocks noGrp="1"/>
          </p:cNvSpPr>
          <p:nvPr>
            <p:ph type="title"/>
          </p:nvPr>
        </p:nvSpPr>
        <p:spPr bwMode="auto">
          <a:xfrm>
            <a:off x="431799" y="452670"/>
            <a:ext cx="11328400" cy="767788"/>
          </a:xfr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2111808025" name="Textplatzhalter"/>
          <p:cNvSpPr>
            <a:spLocks noGrp="1"/>
          </p:cNvSpPr>
          <p:nvPr>
            <p:ph type="body" idx="1"/>
          </p:nvPr>
        </p:nvSpPr>
        <p:spPr bwMode="auto">
          <a:xfrm>
            <a:off x="431801" y="1511107"/>
            <a:ext cx="5280156" cy="815909"/>
          </a:xfrm>
        </p:spPr>
        <p:txBody>
          <a:bodyPr anchor="b">
            <a:normAutofit/>
          </a:bodyPr>
          <a:lstStyle>
            <a:lvl1pPr marL="0" indent="0">
              <a:buNone/>
              <a:defRPr sz="2650" b="1"/>
            </a:lvl1pPr>
            <a:lvl2pPr marL="609585" indent="0">
              <a:buNone/>
              <a:defRPr sz="265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50" b="1"/>
            </a:lvl4pPr>
            <a:lvl5pPr marL="2438339" indent="0">
              <a:buNone/>
              <a:defRPr sz="2150" b="1"/>
            </a:lvl5pPr>
            <a:lvl6pPr marL="3047924" indent="0">
              <a:buNone/>
              <a:defRPr sz="2150" b="1"/>
            </a:lvl6pPr>
            <a:lvl7pPr marL="3657509" indent="0">
              <a:buNone/>
              <a:defRPr sz="2150" b="1"/>
            </a:lvl7pPr>
            <a:lvl8pPr marL="4267093" indent="0">
              <a:buNone/>
              <a:defRPr sz="2150" b="1"/>
            </a:lvl8pPr>
            <a:lvl9pPr marL="4876678" indent="0">
              <a:buNone/>
              <a:defRPr sz="2150" b="1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54621224" name="Inhaltsplatzhalter"/>
          <p:cNvSpPr>
            <a:spLocks noGrp="1"/>
          </p:cNvSpPr>
          <p:nvPr>
            <p:ph sz="half" idx="2"/>
          </p:nvPr>
        </p:nvSpPr>
        <p:spPr bwMode="auto">
          <a:xfrm>
            <a:off x="431801" y="2506132"/>
            <a:ext cx="5280156" cy="2940051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1331866027" name="Textplatzhalter 2"/>
          <p:cNvSpPr>
            <a:spLocks noGrp="1"/>
          </p:cNvSpPr>
          <p:nvPr>
            <p:ph type="body" idx="13"/>
          </p:nvPr>
        </p:nvSpPr>
        <p:spPr bwMode="auto">
          <a:xfrm>
            <a:off x="6480045" y="1511107"/>
            <a:ext cx="5280156" cy="825500"/>
          </a:xfrm>
        </p:spPr>
        <p:txBody>
          <a:bodyPr anchor="b">
            <a:normAutofit/>
          </a:bodyPr>
          <a:lstStyle>
            <a:lvl1pPr marL="0" indent="0">
              <a:buNone/>
              <a:defRPr sz="2650" b="1"/>
            </a:lvl1pPr>
            <a:lvl2pPr marL="609585" indent="0">
              <a:buNone/>
              <a:defRPr sz="265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50" b="1"/>
            </a:lvl4pPr>
            <a:lvl5pPr marL="2438339" indent="0">
              <a:buNone/>
              <a:defRPr sz="2150" b="1"/>
            </a:lvl5pPr>
            <a:lvl6pPr marL="3047924" indent="0">
              <a:buNone/>
              <a:defRPr sz="2150" b="1"/>
            </a:lvl6pPr>
            <a:lvl7pPr marL="3657509" indent="0">
              <a:buNone/>
              <a:defRPr sz="2150" b="1"/>
            </a:lvl7pPr>
            <a:lvl8pPr marL="4267093" indent="0">
              <a:buNone/>
              <a:defRPr sz="2150" b="1"/>
            </a:lvl8pPr>
            <a:lvl9pPr marL="4876678" indent="0">
              <a:buNone/>
              <a:defRPr sz="2150" b="1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403464843" name="Inhaltsplatzhalter 2"/>
          <p:cNvSpPr>
            <a:spLocks noGrp="1"/>
          </p:cNvSpPr>
          <p:nvPr>
            <p:ph sz="quarter" idx="4"/>
          </p:nvPr>
        </p:nvSpPr>
        <p:spPr bwMode="auto">
          <a:xfrm>
            <a:off x="6480045" y="2506132"/>
            <a:ext cx="5280156" cy="2940051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1597758067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22880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737162243" name="Datumsplatzhalter"/>
          <p:cNvSpPr>
            <a:spLocks noGrp="1"/>
          </p:cNvSpPr>
          <p:nvPr>
            <p:ph type="dt" sz="half" idx="14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6398278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Inhalt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06850113" name="Titel 1"/>
          <p:cNvSpPr>
            <a:spLocks noGrp="1"/>
          </p:cNvSpPr>
          <p:nvPr>
            <p:ph type="title" hasCustomPrompt="1"/>
          </p:nvPr>
        </p:nvSpPr>
        <p:spPr bwMode="auto">
          <a:xfrm>
            <a:off x="431801" y="452670"/>
            <a:ext cx="4224865" cy="767788"/>
          </a:xfrm>
        </p:spPr>
        <p:txBody>
          <a:bodyPr/>
          <a:lstStyle/>
          <a:p>
            <a:pPr>
              <a:defRPr/>
            </a:pPr>
            <a:r>
              <a:rPr lang="de-DE"/>
              <a:t>Titel</a:t>
            </a:r>
            <a:endParaRPr/>
          </a:p>
        </p:txBody>
      </p:sp>
      <p:sp>
        <p:nvSpPr>
          <p:cNvPr id="780476008" name="Textplatzhalter"/>
          <p:cNvSpPr>
            <a:spLocks noGrp="1"/>
          </p:cNvSpPr>
          <p:nvPr>
            <p:ph type="body" sz="half" idx="2"/>
          </p:nvPr>
        </p:nvSpPr>
        <p:spPr bwMode="auto">
          <a:xfrm>
            <a:off x="431802" y="1509184"/>
            <a:ext cx="4224865" cy="3937000"/>
          </a:xfrm>
        </p:spPr>
        <p:txBody>
          <a:bodyPr/>
          <a:lstStyle>
            <a:lvl1pPr marL="0" indent="0">
              <a:buNone/>
              <a:defRPr sz="2150"/>
            </a:lvl1pPr>
            <a:lvl2pPr marL="609585" indent="0">
              <a:buNone/>
              <a:defRPr sz="1850"/>
            </a:lvl2pPr>
            <a:lvl3pPr marL="1219170" indent="0">
              <a:buNone/>
              <a:defRPr sz="1600"/>
            </a:lvl3pPr>
            <a:lvl4pPr marL="1828754" indent="0">
              <a:buNone/>
              <a:defRPr sz="1350"/>
            </a:lvl4pPr>
            <a:lvl5pPr marL="2438339" indent="0">
              <a:buNone/>
              <a:defRPr sz="1350"/>
            </a:lvl5pPr>
            <a:lvl6pPr marL="3047924" indent="0">
              <a:buNone/>
              <a:defRPr sz="1350"/>
            </a:lvl6pPr>
            <a:lvl7pPr marL="3657509" indent="0">
              <a:buNone/>
              <a:defRPr sz="1350"/>
            </a:lvl7pPr>
            <a:lvl8pPr marL="4267093" indent="0">
              <a:buNone/>
              <a:defRPr sz="1350"/>
            </a:lvl8pPr>
            <a:lvl9pPr marL="4876678" indent="0">
              <a:buNone/>
              <a:defRPr sz="135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153867350" name="Inhaltsplatzhalter"/>
          <p:cNvSpPr>
            <a:spLocks noGrp="1"/>
          </p:cNvSpPr>
          <p:nvPr>
            <p:ph idx="1"/>
          </p:nvPr>
        </p:nvSpPr>
        <p:spPr bwMode="auto">
          <a:xfrm>
            <a:off x="5183717" y="452671"/>
            <a:ext cx="6576483" cy="4993515"/>
          </a:xfrm>
        </p:spPr>
        <p:txBody>
          <a:bodyPr/>
          <a:lstStyle>
            <a:lvl1pPr>
              <a:defRPr sz="4250"/>
            </a:lvl1pPr>
            <a:lvl2pPr>
              <a:defRPr sz="3750"/>
            </a:lvl2pPr>
            <a:lvl3pPr>
              <a:defRPr sz="3200"/>
            </a:lvl3pPr>
            <a:lvl4pPr>
              <a:defRPr sz="2650"/>
            </a:lvl4pPr>
            <a:lvl5pPr>
              <a:defRPr sz="2650"/>
            </a:lvl5pPr>
            <a:lvl6pPr>
              <a:defRPr sz="2650"/>
            </a:lvl6pPr>
            <a:lvl7pPr>
              <a:defRPr sz="2650"/>
            </a:lvl7pPr>
            <a:lvl8pPr>
              <a:defRPr sz="2650"/>
            </a:lvl8pPr>
            <a:lvl9pPr>
              <a:defRPr sz="265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803068915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22880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544843255" name="Datumsplatzhalter"/>
          <p:cNvSpPr>
            <a:spLocks noGrp="1"/>
          </p:cNvSpPr>
          <p:nvPr>
            <p:ph type="dt" sz="half" idx="13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928483018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Bild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81813891" name="Titel"/>
          <p:cNvSpPr>
            <a:spLocks noGrp="1"/>
          </p:cNvSpPr>
          <p:nvPr>
            <p:ph type="title" hasCustomPrompt="1"/>
          </p:nvPr>
        </p:nvSpPr>
        <p:spPr bwMode="auto">
          <a:xfrm>
            <a:off x="431801" y="452670"/>
            <a:ext cx="4224865" cy="767788"/>
          </a:xfrm>
        </p:spPr>
        <p:txBody>
          <a:bodyPr/>
          <a:lstStyle/>
          <a:p>
            <a:pPr>
              <a:defRPr/>
            </a:pPr>
            <a:r>
              <a:rPr lang="de-DE"/>
              <a:t>Titel</a:t>
            </a:r>
            <a:endParaRPr/>
          </a:p>
        </p:txBody>
      </p:sp>
      <p:sp>
        <p:nvSpPr>
          <p:cNvPr id="1130629595" name="Textplatzhalter"/>
          <p:cNvSpPr>
            <a:spLocks noGrp="1"/>
          </p:cNvSpPr>
          <p:nvPr>
            <p:ph type="body" sz="half" idx="2"/>
          </p:nvPr>
        </p:nvSpPr>
        <p:spPr bwMode="auto">
          <a:xfrm>
            <a:off x="431802" y="2057400"/>
            <a:ext cx="4224865" cy="3388784"/>
          </a:xfrm>
        </p:spPr>
        <p:txBody>
          <a:bodyPr/>
          <a:lstStyle>
            <a:lvl1pPr marL="0" indent="0">
              <a:buNone/>
              <a:defRPr sz="2150"/>
            </a:lvl1pPr>
            <a:lvl2pPr marL="609585" indent="0">
              <a:buNone/>
              <a:defRPr sz="1850"/>
            </a:lvl2pPr>
            <a:lvl3pPr marL="1219170" indent="0">
              <a:buNone/>
              <a:defRPr sz="1600"/>
            </a:lvl3pPr>
            <a:lvl4pPr marL="1828754" indent="0">
              <a:buNone/>
              <a:defRPr sz="1350"/>
            </a:lvl4pPr>
            <a:lvl5pPr marL="2438339" indent="0">
              <a:buNone/>
              <a:defRPr sz="1350"/>
            </a:lvl5pPr>
            <a:lvl6pPr marL="3047924" indent="0">
              <a:buNone/>
              <a:defRPr sz="1350"/>
            </a:lvl6pPr>
            <a:lvl7pPr marL="3657509" indent="0">
              <a:buNone/>
              <a:defRPr sz="1350"/>
            </a:lvl7pPr>
            <a:lvl8pPr marL="4267093" indent="0">
              <a:buNone/>
              <a:defRPr sz="1350"/>
            </a:lvl8pPr>
            <a:lvl9pPr marL="4876678" indent="0">
              <a:buNone/>
              <a:defRPr sz="135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1270585952" name="Bildplatzhalter"/>
          <p:cNvSpPr>
            <a:spLocks noGrp="1"/>
          </p:cNvSpPr>
          <p:nvPr>
            <p:ph type="pic" idx="1" hasCustomPrompt="1"/>
          </p:nvPr>
        </p:nvSpPr>
        <p:spPr bwMode="auto">
          <a:xfrm>
            <a:off x="5423925" y="452968"/>
            <a:ext cx="6336275" cy="4993217"/>
          </a:xfrm>
        </p:spPr>
        <p:txBody>
          <a:bodyPr>
            <a:normAutofit/>
          </a:bodyPr>
          <a:lstStyle>
            <a:lvl1pPr marL="0" indent="0">
              <a:buNone/>
              <a:defRPr sz="2150"/>
            </a:lvl1pPr>
            <a:lvl2pPr marL="609585" indent="0">
              <a:buNone/>
              <a:defRPr sz="3750"/>
            </a:lvl2pPr>
            <a:lvl3pPr marL="1219170" indent="0">
              <a:buNone/>
              <a:defRPr sz="3200"/>
            </a:lvl3pPr>
            <a:lvl4pPr marL="1828754" indent="0">
              <a:buNone/>
              <a:defRPr sz="2650"/>
            </a:lvl4pPr>
            <a:lvl5pPr marL="2438339" indent="0">
              <a:buNone/>
              <a:defRPr sz="2650"/>
            </a:lvl5pPr>
            <a:lvl6pPr marL="3047924" indent="0">
              <a:buNone/>
              <a:defRPr sz="2650"/>
            </a:lvl6pPr>
            <a:lvl7pPr marL="3657509" indent="0">
              <a:buNone/>
              <a:defRPr sz="2650"/>
            </a:lvl7pPr>
            <a:lvl8pPr marL="4267093" indent="0">
              <a:buNone/>
              <a:defRPr sz="2650"/>
            </a:lvl8pPr>
            <a:lvl9pPr marL="4876678" indent="0">
              <a:buNone/>
              <a:defRPr sz="2650"/>
            </a:lvl9pPr>
          </a:lstStyle>
          <a:p>
            <a:pPr>
              <a:defRPr/>
            </a:pPr>
            <a:r>
              <a:rPr lang="de-DE"/>
              <a:t>Bild einfügen und mit Alternativtext versehen</a:t>
            </a:r>
            <a:endParaRPr/>
          </a:p>
        </p:txBody>
      </p:sp>
      <p:sp>
        <p:nvSpPr>
          <p:cNvPr id="1974555444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30791" y="6155943"/>
            <a:ext cx="937320" cy="366183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113362246" name="Datumsplatzhalter"/>
          <p:cNvSpPr>
            <a:spLocks noGrp="1"/>
          </p:cNvSpPr>
          <p:nvPr>
            <p:ph type="dt" sz="half" idx="13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2498989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elfolie (breites Foto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177994401" name="UHH-Logo" descr="Logo der Universität Hamburg"/>
          <p:cNvPicPr>
            <a:picLocks noChangeAspect="1"/>
          </p:cNvPicPr>
          <p:nvPr userDrawn="1"/>
        </p:nvPicPr>
        <p:blipFill rotWithShape="1">
          <a:blip r:embed="rId2"/>
          <a:stretch/>
        </p:blipFill>
        <p:spPr bwMode="auto">
          <a:xfrm>
            <a:off x="-48682" y="0"/>
            <a:ext cx="3461329" cy="1604797"/>
          </a:xfrm>
          <a:prstGeom prst="rect">
            <a:avLst/>
          </a:prstGeom>
        </p:spPr>
      </p:pic>
      <p:sp>
        <p:nvSpPr>
          <p:cNvPr id="2082786669" name="Titel"/>
          <p:cNvSpPr>
            <a:spLocks noGrp="1"/>
          </p:cNvSpPr>
          <p:nvPr>
            <p:ph type="ctrTitle" hasCustomPrompt="1"/>
          </p:nvPr>
        </p:nvSpPr>
        <p:spPr bwMode="auto">
          <a:xfrm>
            <a:off x="527381" y="4571453"/>
            <a:ext cx="3839995" cy="531940"/>
          </a:xfrm>
        </p:spPr>
        <p:txBody>
          <a:bodyPr wrap="square" lIns="0" anchor="b" anchorCtr="0">
            <a:spAutoFit/>
          </a:bodyPr>
          <a:lstStyle>
            <a:lvl1pPr algn="l">
              <a:lnSpc>
                <a:spcPct val="110000"/>
              </a:lnSpc>
              <a:defRPr sz="2650"/>
            </a:lvl1pPr>
          </a:lstStyle>
          <a:p>
            <a:pPr>
              <a:defRPr/>
            </a:pPr>
            <a:r>
              <a:rPr lang="de-DE"/>
              <a:t>Titel der Präsentation</a:t>
            </a:r>
            <a:endParaRPr/>
          </a:p>
        </p:txBody>
      </p:sp>
      <p:sp>
        <p:nvSpPr>
          <p:cNvPr id="1653549879" name="Person"/>
          <p:cNvSpPr>
            <a:spLocks noGrp="1"/>
          </p:cNvSpPr>
          <p:nvPr>
            <p:ph type="subTitle" idx="1" hasCustomPrompt="1"/>
          </p:nvPr>
        </p:nvSpPr>
        <p:spPr bwMode="auto">
          <a:xfrm>
            <a:off x="527382" y="5445224"/>
            <a:ext cx="3839996" cy="473195"/>
          </a:xfrm>
        </p:spPr>
        <p:txBody>
          <a:bodyPr wrap="square" lIns="0" tIns="36000" bIns="36000" anchor="b" anchorCtr="0">
            <a:normAutofit/>
          </a:bodyPr>
          <a:lstStyle>
            <a:lvl1pPr marL="0" indent="0" algn="l">
              <a:buNone/>
              <a:defRPr sz="1850" b="1" i="0">
                <a:solidFill>
                  <a:schemeClr val="accent2"/>
                </a:solidFill>
                <a:latin typeface="TheSans UHH"/>
              </a:defRPr>
            </a:lvl1pPr>
            <a:lvl2pPr marL="609585" indent="0" algn="ctr">
              <a:buNone/>
              <a:defRPr sz="2650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50"/>
            </a:lvl4pPr>
            <a:lvl5pPr marL="2438339" indent="0" algn="ctr">
              <a:buNone/>
              <a:defRPr sz="2150"/>
            </a:lvl5pPr>
            <a:lvl6pPr marL="3047924" indent="0" algn="ctr">
              <a:buNone/>
              <a:defRPr sz="2150"/>
            </a:lvl6pPr>
            <a:lvl7pPr marL="3657509" indent="0" algn="ctr">
              <a:buNone/>
              <a:defRPr sz="2150"/>
            </a:lvl7pPr>
            <a:lvl8pPr marL="4267093" indent="0" algn="ctr">
              <a:buNone/>
              <a:defRPr sz="2150"/>
            </a:lvl8pPr>
            <a:lvl9pPr marL="4876678" indent="0" algn="ctr">
              <a:buNone/>
              <a:defRPr sz="2150"/>
            </a:lvl9pPr>
          </a:lstStyle>
          <a:p>
            <a:pPr>
              <a:defRPr/>
            </a:pPr>
            <a:r>
              <a:rPr lang="de-DE"/>
              <a:t>(Titel) Vorname Nachname</a:t>
            </a:r>
            <a:endParaRPr/>
          </a:p>
        </p:txBody>
      </p:sp>
      <p:sp>
        <p:nvSpPr>
          <p:cNvPr id="1322508093" name="Datum"/>
          <p:cNvSpPr>
            <a:spLocks noGrp="1"/>
          </p:cNvSpPr>
          <p:nvPr>
            <p:ph type="body" sz="quarter" idx="15" hasCustomPrompt="1"/>
          </p:nvPr>
        </p:nvSpPr>
        <p:spPr bwMode="auto">
          <a:xfrm>
            <a:off x="522133" y="5829267"/>
            <a:ext cx="3845244" cy="575732"/>
          </a:xfrm>
        </p:spPr>
        <p:txBody>
          <a:bodyPr/>
          <a:lstStyle>
            <a:lvl1pPr marL="0" indent="0">
              <a:buNone/>
              <a:defRPr b="0" i="0">
                <a:latin typeface="TheSans UHH SemiLight Caps"/>
              </a:defRPr>
            </a:lvl1pPr>
          </a:lstStyle>
          <a:p>
            <a:pPr lvl="0">
              <a:defRPr/>
            </a:pPr>
            <a:r>
              <a:rPr lang="de-DE"/>
              <a:t>Datum</a:t>
            </a:r>
            <a:endParaRPr/>
          </a:p>
        </p:txBody>
      </p:sp>
      <p:sp>
        <p:nvSpPr>
          <p:cNvPr id="700345013" name="Bildplatzhalter"/>
          <p:cNvSpPr>
            <a:spLocks noGrp="1"/>
          </p:cNvSpPr>
          <p:nvPr>
            <p:ph type="pic" sz="quarter" idx="13" hasCustomPrompt="1"/>
          </p:nvPr>
        </p:nvSpPr>
        <p:spPr bwMode="auto">
          <a:xfrm>
            <a:off x="4656667" y="0"/>
            <a:ext cx="7535332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defRPr/>
            </a:pPr>
            <a:r>
              <a:rPr lang="de-DE"/>
              <a:t>Bild einfügen und mit Alternativtext versehen</a:t>
            </a:r>
            <a:endParaRPr/>
          </a:p>
        </p:txBody>
      </p:sp>
      <p:sp>
        <p:nvSpPr>
          <p:cNvPr id="289275669" name="Copyright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11635755" y="6539901"/>
            <a:ext cx="562187" cy="318100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wrap="none" lIns="72000" rIns="72000" anchor="b" anchorCtr="0">
            <a:spAutoFit/>
          </a:bodyPr>
          <a:lstStyle>
            <a:lvl1pPr marL="0" indent="0" algn="r">
              <a:buNone/>
              <a:defRPr sz="1450">
                <a:solidFill>
                  <a:schemeClr val="tx1"/>
                </a:solidFill>
              </a:defRPr>
            </a:lvl1pPr>
            <a:lvl2pPr marL="609585" indent="0">
              <a:buNone/>
              <a:defRPr>
                <a:solidFill>
                  <a:schemeClr val="tx1"/>
                </a:solidFill>
              </a:defRPr>
            </a:lvl2pPr>
            <a:lvl3pPr marL="1219170" indent="0">
              <a:buNone/>
              <a:defRPr>
                <a:solidFill>
                  <a:schemeClr val="tx1"/>
                </a:solidFill>
              </a:defRPr>
            </a:lvl3pPr>
            <a:lvl4pPr marL="1828754" indent="0">
              <a:buNone/>
              <a:defRPr>
                <a:solidFill>
                  <a:schemeClr val="tx1"/>
                </a:solidFill>
              </a:defRPr>
            </a:lvl4pPr>
            <a:lvl5pPr marL="2438339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>
              <a:defRPr/>
            </a:pPr>
            <a:r>
              <a:rPr lang="de-DE"/>
              <a:t>Foto:</a:t>
            </a: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el und vertikaler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63345664" name="Titel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1630725123" name="Vertikaler Textplatzhalter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1038447467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992544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779695457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32937453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Vertikaler Titel u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11733470" name="Vertikaler Titel"/>
          <p:cNvSpPr>
            <a:spLocks noGrp="1"/>
          </p:cNvSpPr>
          <p:nvPr>
            <p:ph type="title" orient="vert"/>
          </p:nvPr>
        </p:nvSpPr>
        <p:spPr bwMode="auto">
          <a:xfrm>
            <a:off x="8724901" y="366185"/>
            <a:ext cx="2628900" cy="5810249"/>
          </a:xfrm>
        </p:spPr>
        <p:txBody>
          <a:bodyPr vert="eaVert"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929296162" name="Vertikaler Textplatzhalter"/>
          <p:cNvSpPr>
            <a:spLocks noGrp="1"/>
          </p:cNvSpPr>
          <p:nvPr>
            <p:ph type="body" orient="vert" idx="1"/>
          </p:nvPr>
        </p:nvSpPr>
        <p:spPr bwMode="auto">
          <a:xfrm>
            <a:off x="838201" y="366185"/>
            <a:ext cx="7683500" cy="5810249"/>
          </a:xfrm>
        </p:spPr>
        <p:txBody>
          <a:bodyPr vert="eaVert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710596631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992544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451307670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165884897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elfolie (ohne Foto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131902358" name="UHH-Logo" descr="Logo der Universität Hamburg"/>
          <p:cNvPicPr>
            <a:picLocks noChangeAspect="1"/>
          </p:cNvPicPr>
          <p:nvPr userDrawn="1"/>
        </p:nvPicPr>
        <p:blipFill rotWithShape="1">
          <a:blip r:embed="rId2"/>
          <a:stretch/>
        </p:blipFill>
        <p:spPr bwMode="auto">
          <a:xfrm>
            <a:off x="-48682" y="0"/>
            <a:ext cx="3461329" cy="1604797"/>
          </a:xfrm>
          <a:prstGeom prst="rect">
            <a:avLst/>
          </a:prstGeom>
        </p:spPr>
      </p:pic>
      <p:sp>
        <p:nvSpPr>
          <p:cNvPr id="713735025" name="Titel"/>
          <p:cNvSpPr>
            <a:spLocks noGrp="1"/>
          </p:cNvSpPr>
          <p:nvPr>
            <p:ph type="ctrTitle" hasCustomPrompt="1"/>
          </p:nvPr>
        </p:nvSpPr>
        <p:spPr bwMode="auto">
          <a:xfrm>
            <a:off x="527381" y="4293097"/>
            <a:ext cx="9217024" cy="1370460"/>
          </a:xfrm>
        </p:spPr>
        <p:txBody>
          <a:bodyPr wrap="square" lIns="0" anchor="b" anchorCtr="0">
            <a:normAutofit/>
          </a:bodyPr>
          <a:lstStyle>
            <a:lvl1pPr algn="l">
              <a:lnSpc>
                <a:spcPct val="110000"/>
              </a:lnSpc>
              <a:defRPr sz="3200"/>
            </a:lvl1pPr>
          </a:lstStyle>
          <a:p>
            <a:pPr>
              <a:defRPr/>
            </a:pPr>
            <a:r>
              <a:rPr lang="de-DE"/>
              <a:t>Vorstellung des neuen Exzellenzclusters „Understanding XYZ“</a:t>
            </a:r>
            <a:endParaRPr/>
          </a:p>
        </p:txBody>
      </p:sp>
      <p:sp>
        <p:nvSpPr>
          <p:cNvPr id="663415517" name="Person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2159563" y="5909458"/>
            <a:ext cx="7968885" cy="426173"/>
          </a:xfrm>
        </p:spPr>
        <p:txBody>
          <a:bodyPr wrap="none" tIns="0" bIns="0"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150" b="1" i="0">
                <a:solidFill>
                  <a:schemeClr val="accent2"/>
                </a:solidFill>
                <a:latin typeface="TheSans UHH"/>
              </a:defRPr>
            </a:lvl1pPr>
          </a:lstStyle>
          <a:p>
            <a:pPr lvl="0">
              <a:defRPr/>
            </a:pPr>
            <a:r>
              <a:rPr lang="de-DE"/>
              <a:t>(Titel) Vorname Nachname</a:t>
            </a:r>
            <a:endParaRPr/>
          </a:p>
        </p:txBody>
      </p:sp>
      <p:sp>
        <p:nvSpPr>
          <p:cNvPr id="422467185" name="Datum"/>
          <p:cNvSpPr>
            <a:spLocks noGrp="1"/>
          </p:cNvSpPr>
          <p:nvPr>
            <p:ph type="body" sz="quarter" idx="15" hasCustomPrompt="1"/>
          </p:nvPr>
        </p:nvSpPr>
        <p:spPr bwMode="auto">
          <a:xfrm>
            <a:off x="522133" y="5829268"/>
            <a:ext cx="1445409" cy="535096"/>
          </a:xfrm>
        </p:spPr>
        <p:txBody>
          <a:bodyPr/>
          <a:lstStyle>
            <a:lvl1pPr marL="0" indent="0">
              <a:buNone/>
              <a:defRPr sz="2400" b="0" i="0">
                <a:latin typeface="TheSans UHH SemiLight Caps"/>
              </a:defRPr>
            </a:lvl1pPr>
          </a:lstStyle>
          <a:p>
            <a:pPr lvl="0">
              <a:defRPr/>
            </a:pPr>
            <a:r>
              <a:rPr lang="de-DE"/>
              <a:t>Datum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Agenda (einspaltig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97500322" name="Titel"/>
          <p:cNvSpPr>
            <a:spLocks noGrp="1"/>
          </p:cNvSpPr>
          <p:nvPr>
            <p:ph type="title" hasCustomPrompt="1"/>
          </p:nvPr>
        </p:nvSpPr>
        <p:spPr bwMode="auto"/>
        <p:txBody>
          <a:bodyPr lIns="0"/>
          <a:lstStyle/>
          <a:p>
            <a:pPr>
              <a:defRPr/>
            </a:pPr>
            <a:r>
              <a:rPr lang="de-DE"/>
              <a:t>Agenda</a:t>
            </a:r>
            <a:endParaRPr/>
          </a:p>
        </p:txBody>
      </p:sp>
      <p:sp>
        <p:nvSpPr>
          <p:cNvPr id="707601820" name="Inhaltsplatzhalter"/>
          <p:cNvSpPr>
            <a:spLocks noGrp="1"/>
          </p:cNvSpPr>
          <p:nvPr>
            <p:ph idx="1"/>
          </p:nvPr>
        </p:nvSpPr>
        <p:spPr bwMode="auto">
          <a:xfrm>
            <a:off x="3503712" y="1509184"/>
            <a:ext cx="8256488" cy="3937001"/>
          </a:xfrm>
        </p:spPr>
        <p:txBody>
          <a:bodyPr lIns="0">
            <a:normAutofit/>
          </a:bodyPr>
          <a:lstStyle>
            <a:lvl1pPr marL="457189" indent="-575986">
              <a:lnSpc>
                <a:spcPct val="110000"/>
              </a:lnSpc>
              <a:spcBef>
                <a:spcPts val="2400"/>
              </a:spcBef>
              <a:buSzPct val="180000"/>
              <a:buFont typeface="+mj-lt"/>
              <a:buAutoNum type="arabicPlain"/>
              <a:defRPr sz="2650"/>
            </a:lvl1pPr>
            <a:lvl2pPr marL="1066773" indent="-457189">
              <a:lnSpc>
                <a:spcPct val="110000"/>
              </a:lnSpc>
              <a:buSzPct val="100000"/>
              <a:buFont typeface="Wingdings"/>
              <a:buChar char="§"/>
              <a:defRPr sz="2650"/>
            </a:lvl2pPr>
            <a:lvl3pPr marL="1676358" indent="-457189">
              <a:lnSpc>
                <a:spcPct val="110000"/>
              </a:lnSpc>
              <a:buSzPct val="100000"/>
              <a:buFont typeface="Wingdings"/>
              <a:buChar char="§"/>
              <a:defRPr sz="2650"/>
            </a:lvl3pPr>
            <a:lvl4pPr marL="2285943" indent="-457189">
              <a:lnSpc>
                <a:spcPct val="110000"/>
              </a:lnSpc>
              <a:buSzPct val="100000"/>
              <a:buFont typeface="Wingdings"/>
              <a:buChar char="§"/>
              <a:defRPr sz="2650"/>
            </a:lvl4pPr>
            <a:lvl5pPr marL="2895528" indent="-457189">
              <a:lnSpc>
                <a:spcPct val="110000"/>
              </a:lnSpc>
              <a:buSzPct val="100000"/>
              <a:buFont typeface="Wingdings"/>
              <a:buChar char="§"/>
              <a:defRPr sz="2650"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1864058713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22880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658230712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002640875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Agenda (zweispaltig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17867219" name="Titel"/>
          <p:cNvSpPr>
            <a:spLocks noGrp="1"/>
          </p:cNvSpPr>
          <p:nvPr>
            <p:ph type="title" hasCustomPrompt="1"/>
          </p:nvPr>
        </p:nvSpPr>
        <p:spPr bwMode="auto"/>
        <p:txBody>
          <a:bodyPr lIns="0"/>
          <a:lstStyle/>
          <a:p>
            <a:pPr>
              <a:defRPr/>
            </a:pPr>
            <a:r>
              <a:rPr lang="de-DE"/>
              <a:t>Agenda (zweispaltig)</a:t>
            </a:r>
            <a:endParaRPr/>
          </a:p>
        </p:txBody>
      </p:sp>
      <p:sp>
        <p:nvSpPr>
          <p:cNvPr id="10404091" name="Inhaltsplatzhalter"/>
          <p:cNvSpPr>
            <a:spLocks noGrp="1"/>
          </p:cNvSpPr>
          <p:nvPr>
            <p:ph idx="1"/>
          </p:nvPr>
        </p:nvSpPr>
        <p:spPr bwMode="auto">
          <a:xfrm>
            <a:off x="1007435" y="1892830"/>
            <a:ext cx="10752765" cy="3264927"/>
          </a:xfrm>
        </p:spPr>
        <p:txBody>
          <a:bodyPr lIns="0" numCol="2" spcCol="180000"/>
          <a:lstStyle>
            <a:lvl1pPr marL="457189" indent="-457189">
              <a:lnSpc>
                <a:spcPct val="110000"/>
              </a:lnSpc>
              <a:buSzPct val="180000"/>
              <a:buFont typeface="+mj-lt"/>
              <a:buAutoNum type="arabicPlain"/>
              <a:defRPr/>
            </a:lvl1pPr>
            <a:lvl2pPr marL="990575" indent="-380990">
              <a:lnSpc>
                <a:spcPct val="110000"/>
              </a:lnSpc>
              <a:buSzPct val="100000"/>
              <a:buFont typeface="Wingdings"/>
              <a:buChar char="§"/>
              <a:defRPr/>
            </a:lvl2pPr>
            <a:lvl3pPr marL="1676358" indent="-457189">
              <a:lnSpc>
                <a:spcPct val="110000"/>
              </a:lnSpc>
              <a:buSzPct val="100000"/>
              <a:buFont typeface="Wingdings"/>
              <a:buChar char="§"/>
              <a:defRPr/>
            </a:lvl3pPr>
            <a:lvl4pPr marL="2285943" indent="-457189">
              <a:lnSpc>
                <a:spcPct val="110000"/>
              </a:lnSpc>
              <a:buSzPct val="100000"/>
              <a:buFont typeface="Wingdings"/>
              <a:buChar char="§"/>
              <a:defRPr/>
            </a:lvl4pPr>
            <a:lvl5pPr marL="2895528" indent="-457189">
              <a:lnSpc>
                <a:spcPct val="110000"/>
              </a:lnSpc>
              <a:buSzPct val="100000"/>
              <a:buFont typeface="Wingdings"/>
              <a:buChar char="§"/>
              <a:defRPr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1810543141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22880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514180590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81366615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Abschnitts-&#10;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95043463" name="Titel"/>
          <p:cNvSpPr>
            <a:spLocks noGrp="1"/>
          </p:cNvSpPr>
          <p:nvPr>
            <p:ph type="title"/>
          </p:nvPr>
        </p:nvSpPr>
        <p:spPr bwMode="auto">
          <a:xfrm>
            <a:off x="920567" y="3306679"/>
            <a:ext cx="5975781" cy="1370460"/>
          </a:xfrm>
        </p:spPr>
        <p:txBody>
          <a:bodyPr anchor="b">
            <a:spAutoFit/>
          </a:bodyPr>
          <a:lstStyle>
            <a:lvl1pPr>
              <a:lnSpc>
                <a:spcPct val="110000"/>
              </a:lnSpc>
              <a:defRPr sz="375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639213581" name="Foliennummernplatzhalter"/>
          <p:cNvSpPr>
            <a:spLocks noGrp="1"/>
          </p:cNvSpPr>
          <p:nvPr>
            <p:ph type="sldNum" sz="quarter" idx="4"/>
          </p:nvPr>
        </p:nvSpPr>
        <p:spPr bwMode="auto">
          <a:xfrm>
            <a:off x="10882875" y="6153346"/>
            <a:ext cx="877325" cy="36618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449650F-E03B-624E-B2AD-4F9591B58B11}" type="slidenum">
              <a:rPr lang="de-DE"/>
              <a:t>‹Nr.›</a:t>
            </a:fld>
            <a:endParaRPr lang="de-DE"/>
          </a:p>
        </p:txBody>
      </p:sp>
      <p:sp>
        <p:nvSpPr>
          <p:cNvPr id="506134857" name="Textplatzhalter"/>
          <p:cNvSpPr>
            <a:spLocks noGrp="1"/>
          </p:cNvSpPr>
          <p:nvPr>
            <p:ph type="body" idx="1" hasCustomPrompt="1"/>
          </p:nvPr>
        </p:nvSpPr>
        <p:spPr bwMode="auto">
          <a:xfrm>
            <a:off x="856819" y="536624"/>
            <a:ext cx="6103277" cy="2451890"/>
          </a:xfrm>
        </p:spPr>
        <p:txBody>
          <a:bodyPr wrap="square" lIns="0">
            <a:spAutoFit/>
          </a:bodyPr>
          <a:lstStyle>
            <a:lvl1pPr marL="0" indent="0">
              <a:buNone/>
              <a:defRPr sz="15350">
                <a:solidFill>
                  <a:schemeClr val="accent2"/>
                </a:solidFill>
              </a:defRPr>
            </a:lvl1pPr>
            <a:lvl2pPr marL="609585" indent="0">
              <a:buNone/>
              <a:defRPr sz="265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50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50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50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50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50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1</a:t>
            </a:r>
            <a:endParaRPr/>
          </a:p>
        </p:txBody>
      </p:sp>
      <p:sp>
        <p:nvSpPr>
          <p:cNvPr id="1570229406" name="Bildplatzhalter"/>
          <p:cNvSpPr>
            <a:spLocks noGrp="1"/>
          </p:cNvSpPr>
          <p:nvPr>
            <p:ph type="pic" sz="quarter" idx="13" hasCustomPrompt="1"/>
          </p:nvPr>
        </p:nvSpPr>
        <p:spPr bwMode="auto">
          <a:xfrm>
            <a:off x="7535334" y="0"/>
            <a:ext cx="4657063" cy="6858000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defRPr/>
            </a:pPr>
            <a:r>
              <a:rPr lang="de-DE"/>
              <a:t>Bild einfügen und mit Alternativtext versehen</a:t>
            </a:r>
            <a:endParaRPr/>
          </a:p>
        </p:txBody>
      </p:sp>
      <p:sp>
        <p:nvSpPr>
          <p:cNvPr id="631609524" name="Copyright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11201341" y="6539900"/>
            <a:ext cx="996601" cy="318100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wrap="none" lIns="72000" rIns="72000" anchor="b" anchorCtr="0">
            <a:spAutoFit/>
          </a:bodyPr>
          <a:lstStyle>
            <a:lvl1pPr marL="0" indent="0" algn="r">
              <a:buNone/>
              <a:defRPr sz="1450">
                <a:solidFill>
                  <a:schemeClr val="tx1"/>
                </a:solidFill>
              </a:defRPr>
            </a:lvl1pPr>
            <a:lvl2pPr marL="609585" indent="0">
              <a:buNone/>
              <a:defRPr>
                <a:solidFill>
                  <a:schemeClr val="tx1"/>
                </a:solidFill>
              </a:defRPr>
            </a:lvl2pPr>
            <a:lvl3pPr marL="1219170" indent="0">
              <a:buNone/>
              <a:defRPr>
                <a:solidFill>
                  <a:schemeClr val="tx1"/>
                </a:solidFill>
              </a:defRPr>
            </a:lvl3pPr>
            <a:lvl4pPr marL="1828754" indent="0">
              <a:buNone/>
              <a:defRPr>
                <a:solidFill>
                  <a:schemeClr val="tx1"/>
                </a:solidFill>
              </a:defRPr>
            </a:lvl4pPr>
            <a:lvl5pPr marL="2438339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>
              <a:defRPr/>
            </a:pPr>
            <a:r>
              <a:rPr lang="de-DE"/>
              <a:t>Foto: UHH</a:t>
            </a:r>
            <a:endParaRPr/>
          </a:p>
        </p:txBody>
      </p:sp>
      <p:pic>
        <p:nvPicPr>
          <p:cNvPr id="735526993" name="UHH-Logo"/>
          <p:cNvPicPr>
            <a:picLocks noChangeAspect="1"/>
          </p:cNvPicPr>
          <p:nvPr userDrawn="1"/>
        </p:nvPicPr>
        <p:blipFill rotWithShape="1">
          <a:blip r:embed="rId2"/>
          <a:stretch/>
        </p:blipFill>
        <p:spPr bwMode="auto">
          <a:xfrm>
            <a:off x="47329" y="5503702"/>
            <a:ext cx="2358852" cy="1093649"/>
          </a:xfrm>
          <a:prstGeom prst="rect">
            <a:avLst/>
          </a:prstGeom>
        </p:spPr>
      </p:pic>
      <p:sp>
        <p:nvSpPr>
          <p:cNvPr id="200131020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75285136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Abschnittsüberschrift (auf Foto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93500160" name="Foliennummernplatzhalter"/>
          <p:cNvSpPr>
            <a:spLocks noGrp="1"/>
          </p:cNvSpPr>
          <p:nvPr>
            <p:ph type="sldNum" sz="quarter" idx="4"/>
          </p:nvPr>
        </p:nvSpPr>
        <p:spPr bwMode="auto">
          <a:xfrm>
            <a:off x="10882875" y="6153346"/>
            <a:ext cx="877325" cy="36618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449650F-E03B-624E-B2AD-4F9591B58B11}" type="slidenum">
              <a:rPr lang="de-DE"/>
              <a:t>‹Nr.›</a:t>
            </a:fld>
            <a:endParaRPr lang="de-DE"/>
          </a:p>
        </p:txBody>
      </p:sp>
      <p:sp>
        <p:nvSpPr>
          <p:cNvPr id="312904207" name="Bildplatzhalter"/>
          <p:cNvSpPr>
            <a:spLocks noGrp="1"/>
          </p:cNvSpPr>
          <p:nvPr>
            <p:ph type="pic" sz="quarter" idx="13" hasCustomPrompt="1"/>
          </p:nvPr>
        </p:nvSpPr>
        <p:spPr bwMode="auto">
          <a:xfrm>
            <a:off x="1" y="0"/>
            <a:ext cx="12192396" cy="6858000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defRPr/>
            </a:pPr>
            <a:r>
              <a:rPr lang="de-DE"/>
              <a:t>Bild einfügen und mit Alternativtext versehen</a:t>
            </a:r>
            <a:endParaRPr/>
          </a:p>
        </p:txBody>
      </p:sp>
      <p:sp>
        <p:nvSpPr>
          <p:cNvPr id="857211882" name="Copyright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11201341" y="6539900"/>
            <a:ext cx="996601" cy="318100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wrap="none" lIns="72000" rIns="72000" anchor="b" anchorCtr="0">
            <a:spAutoFit/>
          </a:bodyPr>
          <a:lstStyle>
            <a:lvl1pPr marL="0" indent="0" algn="r">
              <a:buNone/>
              <a:defRPr sz="1450">
                <a:solidFill>
                  <a:schemeClr val="tx1"/>
                </a:solidFill>
              </a:defRPr>
            </a:lvl1pPr>
            <a:lvl2pPr marL="609585" indent="0">
              <a:buNone/>
              <a:defRPr>
                <a:solidFill>
                  <a:schemeClr val="tx1"/>
                </a:solidFill>
              </a:defRPr>
            </a:lvl2pPr>
            <a:lvl3pPr marL="1219170" indent="0">
              <a:buNone/>
              <a:defRPr>
                <a:solidFill>
                  <a:schemeClr val="tx1"/>
                </a:solidFill>
              </a:defRPr>
            </a:lvl3pPr>
            <a:lvl4pPr marL="1828754" indent="0">
              <a:buNone/>
              <a:defRPr>
                <a:solidFill>
                  <a:schemeClr val="tx1"/>
                </a:solidFill>
              </a:defRPr>
            </a:lvl4pPr>
            <a:lvl5pPr marL="2438339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>
              <a:defRPr/>
            </a:pPr>
            <a:r>
              <a:rPr lang="de-DE"/>
              <a:t>Foto: UHH</a:t>
            </a:r>
            <a:endParaRPr/>
          </a:p>
        </p:txBody>
      </p:sp>
      <p:sp>
        <p:nvSpPr>
          <p:cNvPr id="1293945645" name="Titel"/>
          <p:cNvSpPr>
            <a:spLocks noGrp="1"/>
          </p:cNvSpPr>
          <p:nvPr>
            <p:ph type="title"/>
          </p:nvPr>
        </p:nvSpPr>
        <p:spPr bwMode="auto">
          <a:xfrm>
            <a:off x="0" y="1553091"/>
            <a:ext cx="4559829" cy="1530158"/>
          </a:xfrm>
          <a:prstGeom prst="rect">
            <a:avLst/>
          </a:prstGeom>
          <a:solidFill>
            <a:schemeClr val="accent2"/>
          </a:solidFill>
        </p:spPr>
        <p:txBody>
          <a:bodyPr wrap="square" lIns="540000" tIns="270000" rIns="360000" bIns="270000" anchor="b">
            <a:spAutoFit/>
          </a:bodyPr>
          <a:lstStyle>
            <a:lvl1pPr>
              <a:lnSpc>
                <a:spcPct val="100000"/>
              </a:lnSpc>
              <a:defRPr sz="3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1632149913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184126338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36501959" name="Inhaltsplatzhalter"/>
          <p:cNvSpPr>
            <a:spLocks noGrp="1"/>
          </p:cNvSpPr>
          <p:nvPr>
            <p:ph idx="1"/>
          </p:nvPr>
        </p:nvSpPr>
        <p:spPr bwMode="auto">
          <a:xfrm>
            <a:off x="431799" y="1509184"/>
            <a:ext cx="8256488" cy="3937001"/>
          </a:xfrm>
        </p:spPr>
        <p:txBody>
          <a:bodyPr lIns="0"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136714315" name="Datumsplatzhalter 7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696383179" name="Fußzeilenplatzhalter 8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70513257" name="Foliennummernplatzhalter 9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449650F-E03B-624E-B2AD-4F9591B58B11}" type="slidenum">
              <a:rPr lang="de-DE"/>
              <a:t>‹Nr.›</a:t>
            </a:fld>
            <a:endParaRPr lang="de-DE"/>
          </a:p>
        </p:txBody>
      </p:sp>
      <p:sp>
        <p:nvSpPr>
          <p:cNvPr id="724188962" name="Titel 1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el und Inhalt (blau)">
    <p:bg>
      <p:bgRef idx="1001">
        <a:schemeClr val="bg2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34935453" name="UHH-Logo"/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/>
        </p:blipFill>
        <p:spPr bwMode="auto">
          <a:xfrm>
            <a:off x="431799" y="5842302"/>
            <a:ext cx="1727763" cy="562732"/>
          </a:xfrm>
          <a:prstGeom prst="rect">
            <a:avLst/>
          </a:prstGeom>
        </p:spPr>
      </p:pic>
      <p:sp>
        <p:nvSpPr>
          <p:cNvPr id="658367227" name="Titel"/>
          <p:cNvSpPr>
            <a:spLocks noGrp="1"/>
          </p:cNvSpPr>
          <p:nvPr>
            <p:ph type="title"/>
          </p:nvPr>
        </p:nvSpPr>
        <p:spPr bwMode="auto"/>
        <p:txBody>
          <a:bodyPr l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44100650" name="Inhaltsplatzhalter"/>
          <p:cNvSpPr>
            <a:spLocks noGrp="1"/>
          </p:cNvSpPr>
          <p:nvPr>
            <p:ph idx="1"/>
          </p:nvPr>
        </p:nvSpPr>
        <p:spPr bwMode="auto">
          <a:xfrm>
            <a:off x="431799" y="1509184"/>
            <a:ext cx="8256488" cy="3937001"/>
          </a:xfrm>
        </p:spPr>
        <p:txBody>
          <a:bodyPr lIns="0"/>
          <a:lstStyle>
            <a:lvl1pPr>
              <a:lnSpc>
                <a:spcPct val="110000"/>
              </a:lnSpc>
              <a:buClr>
                <a:schemeClr val="tx1"/>
              </a:buClr>
              <a:defRPr/>
            </a:lvl1pPr>
            <a:lvl2pPr>
              <a:lnSpc>
                <a:spcPct val="110000"/>
              </a:lnSpc>
              <a:buClr>
                <a:schemeClr val="tx1"/>
              </a:buClr>
              <a:defRPr/>
            </a:lvl2pPr>
            <a:lvl3pPr>
              <a:lnSpc>
                <a:spcPct val="110000"/>
              </a:lnSpc>
              <a:buClr>
                <a:schemeClr val="tx1"/>
              </a:buClr>
              <a:defRPr/>
            </a:lvl3pPr>
            <a:lvl4pPr>
              <a:lnSpc>
                <a:spcPct val="110000"/>
              </a:lnSpc>
              <a:buClr>
                <a:schemeClr val="tx1"/>
              </a:buClr>
              <a:defRPr/>
            </a:lvl4pPr>
            <a:lvl5pPr>
              <a:lnSpc>
                <a:spcPct val="110000"/>
              </a:lnSpc>
              <a:buClr>
                <a:schemeClr val="tx1"/>
              </a:buClr>
              <a:defRPr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1886673538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584185980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181687264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22880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31094365" name="Titelplatzhalter"/>
          <p:cNvSpPr>
            <a:spLocks noGrp="1"/>
          </p:cNvSpPr>
          <p:nvPr>
            <p:ph type="title"/>
          </p:nvPr>
        </p:nvSpPr>
        <p:spPr bwMode="auto">
          <a:xfrm>
            <a:off x="431799" y="452670"/>
            <a:ext cx="11328400" cy="767788"/>
          </a:xfrm>
          <a:prstGeom prst="rect">
            <a:avLst/>
          </a:prstGeom>
        </p:spPr>
        <p:txBody>
          <a:bodyPr vert="horz" lIns="0" tIns="45720" rIns="91440" bIns="45720" rtlCol="0" anchor="t" anchorCtr="0">
            <a:normAutofit/>
          </a:bodyPr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962485403" name="Textplatzhalter"/>
          <p:cNvSpPr>
            <a:spLocks noGrp="1"/>
          </p:cNvSpPr>
          <p:nvPr>
            <p:ph type="body" idx="1"/>
          </p:nvPr>
        </p:nvSpPr>
        <p:spPr bwMode="auto">
          <a:xfrm>
            <a:off x="431799" y="1509183"/>
            <a:ext cx="11328400" cy="3911127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35986687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15312165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pic>
        <p:nvPicPr>
          <p:cNvPr id="2143359679" name="UHH-Logo"/>
          <p:cNvPicPr>
            <a:picLocks noChangeAspect="1"/>
          </p:cNvPicPr>
          <p:nvPr userDrawn="1"/>
        </p:nvPicPr>
        <p:blipFill rotWithShape="1">
          <a:blip r:embed="rId23"/>
          <a:stretch/>
        </p:blipFill>
        <p:spPr bwMode="auto">
          <a:xfrm>
            <a:off x="47329" y="5503702"/>
            <a:ext cx="2358852" cy="1093649"/>
          </a:xfrm>
          <a:prstGeom prst="rect">
            <a:avLst/>
          </a:prstGeom>
        </p:spPr>
      </p:pic>
      <p:sp>
        <p:nvSpPr>
          <p:cNvPr id="1124304593" name="Foliennummernplatzhalter"/>
          <p:cNvSpPr>
            <a:spLocks noGrp="1"/>
          </p:cNvSpPr>
          <p:nvPr>
            <p:ph type="sldNum" sz="quarter" idx="4"/>
          </p:nvPr>
        </p:nvSpPr>
        <p:spPr bwMode="auto">
          <a:xfrm>
            <a:off x="10882875" y="6153346"/>
            <a:ext cx="877325" cy="36618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449650F-E03B-624E-B2AD-4F9591B58B11}" type="slidenum">
              <a:rPr lang="de-DE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</p:sldLayoutIdLst>
  <p:hf hdr="0" ftr="0" dt="0"/>
  <p:txStyles>
    <p:titleStyle>
      <a:lvl1pPr algn="l" defTabSz="1219170">
        <a:lnSpc>
          <a:spcPct val="110000"/>
        </a:lnSpc>
        <a:spcBef>
          <a:spcPts val="0"/>
        </a:spcBef>
        <a:buNone/>
        <a:defRPr lang="de-DE" sz="3450" b="1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>
        <a:lnSpc>
          <a:spcPct val="100000"/>
        </a:lnSpc>
        <a:spcBef>
          <a:spcPts val="1600"/>
        </a:spcBef>
        <a:buClr>
          <a:schemeClr val="tx2"/>
        </a:buClr>
        <a:buFont typeface="Wingdings"/>
        <a:buChar char="§"/>
        <a:defRPr sz="215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>
        <a:lnSpc>
          <a:spcPct val="100000"/>
        </a:lnSpc>
        <a:spcBef>
          <a:spcPts val="667"/>
        </a:spcBef>
        <a:buClr>
          <a:schemeClr val="tx2"/>
        </a:buClr>
        <a:buFont typeface="Wingdings"/>
        <a:buChar char="§"/>
        <a:defRPr sz="215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>
        <a:lnSpc>
          <a:spcPct val="100000"/>
        </a:lnSpc>
        <a:spcBef>
          <a:spcPts val="667"/>
        </a:spcBef>
        <a:buClr>
          <a:schemeClr val="tx2"/>
        </a:buClr>
        <a:buFont typeface="Wingdings"/>
        <a:buChar char="§"/>
        <a:defRPr sz="215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>
        <a:lnSpc>
          <a:spcPct val="100000"/>
        </a:lnSpc>
        <a:spcBef>
          <a:spcPts val="667"/>
        </a:spcBef>
        <a:buClr>
          <a:schemeClr val="tx2"/>
        </a:buClr>
        <a:buFont typeface="Wingdings"/>
        <a:buChar char="§"/>
        <a:defRPr sz="215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>
        <a:lnSpc>
          <a:spcPct val="100000"/>
        </a:lnSpc>
        <a:spcBef>
          <a:spcPts val="667"/>
        </a:spcBef>
        <a:buClr>
          <a:schemeClr val="tx2"/>
        </a:buClr>
        <a:buFont typeface="Wingdings"/>
        <a:buChar char="§"/>
        <a:defRPr sz="215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>
        <a:lnSpc>
          <a:spcPct val="90000"/>
        </a:lnSpc>
        <a:spcBef>
          <a:spcPts val="667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>
        <a:lnSpc>
          <a:spcPct val="90000"/>
        </a:lnSpc>
        <a:spcBef>
          <a:spcPts val="667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>
        <a:lnSpc>
          <a:spcPct val="90000"/>
        </a:lnSpc>
        <a:spcBef>
          <a:spcPts val="667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>
        <a:lnSpc>
          <a:spcPct val="90000"/>
        </a:lnSpc>
        <a:spcBef>
          <a:spcPts val="667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32091557" name="Inhaltsplatzhalter"/>
          <p:cNvSpPr>
            <a:spLocks noGrp="1"/>
          </p:cNvSpPr>
          <p:nvPr>
            <p:ph idx="1"/>
          </p:nvPr>
        </p:nvSpPr>
        <p:spPr bwMode="auto">
          <a:xfrm>
            <a:off x="431799" y="1380591"/>
            <a:ext cx="8256487" cy="4420134"/>
          </a:xfrm>
        </p:spPr>
        <p:txBody>
          <a:bodyPr>
            <a:noAutofit/>
          </a:bodyPr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>
              <a:defRPr/>
            </a:pPr>
            <a:r>
              <a:rPr lang="de-DE" sz="2000" dirty="0"/>
              <a:t>Aufgabenstellung: s. Folie</a:t>
            </a:r>
          </a:p>
          <a:p>
            <a:pPr>
              <a:defRPr/>
            </a:pPr>
            <a:r>
              <a:rPr sz="2000" dirty="0"/>
              <a:t>Ziel</a:t>
            </a:r>
            <a:r>
              <a:rPr lang="de-DE" sz="2000" dirty="0"/>
              <a:t>: Studierende diskutieren fragenbasiert zum Thema KI im Studium. Die Fragen können dienen als erste Beispiele und können genutzt werden, um die Diskussion zu beginnen:</a:t>
            </a:r>
          </a:p>
          <a:p>
            <a:pPr lvl="1">
              <a:defRPr/>
            </a:pPr>
            <a:r>
              <a:rPr lang="de-DE" sz="2000" i="1" dirty="0"/>
              <a:t>Was wollen Sie im Studium lernen?</a:t>
            </a:r>
          </a:p>
          <a:p>
            <a:pPr lvl="1">
              <a:defRPr/>
            </a:pPr>
            <a:r>
              <a:rPr lang="de-DE" sz="2000" i="1" dirty="0"/>
              <a:t>Was macht wissenschaftliches Arbeiten aus?</a:t>
            </a:r>
            <a:endParaRPr sz="2000" i="1" dirty="0"/>
          </a:p>
          <a:p>
            <a:pPr>
              <a:defRPr/>
            </a:pPr>
            <a:r>
              <a:rPr lang="de-DE" sz="2000" dirty="0"/>
              <a:t>Lehrformat: Seminare</a:t>
            </a:r>
            <a:endParaRPr sz="2000" dirty="0"/>
          </a:p>
          <a:p>
            <a:pPr>
              <a:defRPr/>
            </a:pPr>
            <a:r>
              <a:rPr sz="2000" dirty="0"/>
              <a:t>Zeit</a:t>
            </a:r>
            <a:r>
              <a:rPr lang="de-DE" sz="2000" dirty="0"/>
              <a:t>: 15-30 Min</a:t>
            </a:r>
            <a:endParaRPr sz="2000" dirty="0"/>
          </a:p>
          <a:p>
            <a:pPr>
              <a:defRPr/>
            </a:pPr>
            <a:r>
              <a:rPr lang="de-DE" sz="2000" dirty="0"/>
              <a:t>Mat</a:t>
            </a:r>
            <a:r>
              <a:rPr sz="2000" dirty="0" err="1"/>
              <a:t>erialien</a:t>
            </a:r>
            <a:r>
              <a:rPr lang="de-DE" sz="2000" dirty="0"/>
              <a:t>: Folie mit Themenfeldern</a:t>
            </a:r>
            <a:br>
              <a:rPr lang="de-DE" sz="2000" dirty="0"/>
            </a:br>
            <a:r>
              <a:rPr lang="de-DE" sz="2000" dirty="0"/>
              <a:t>Für die Silent </a:t>
            </a:r>
            <a:r>
              <a:rPr lang="de-DE" sz="2000" dirty="0" err="1"/>
              <a:t>Discussion</a:t>
            </a:r>
            <a:r>
              <a:rPr lang="de-DE" sz="2000" dirty="0"/>
              <a:t>: </a:t>
            </a:r>
            <a:r>
              <a:rPr lang="de-DE" sz="2000" dirty="0" err="1"/>
              <a:t>Flipchartpapier</a:t>
            </a:r>
            <a:r>
              <a:rPr lang="de-DE" sz="2000" dirty="0"/>
              <a:t> &amp; Stife </a:t>
            </a:r>
            <a:br>
              <a:rPr lang="de-DE" sz="2000" dirty="0"/>
            </a:br>
            <a:endParaRPr sz="2000" dirty="0"/>
          </a:p>
        </p:txBody>
      </p:sp>
      <p:sp>
        <p:nvSpPr>
          <p:cNvPr id="1456412484" name="Foliennummernplatzhalter 9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D63DCC4-A1EE-A798-C378-1109AAFAAF7D}" type="slidenum">
              <a:rPr lang="de-DE"/>
              <a:t>1</a:t>
            </a:fld>
            <a:endParaRPr lang="de-DE"/>
          </a:p>
        </p:txBody>
      </p:sp>
      <p:sp>
        <p:nvSpPr>
          <p:cNvPr id="209702613" name="Titel 1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dirty="0"/>
              <a:t>Infofolie zu der Methode: Diskussion</a:t>
            </a:r>
            <a:r>
              <a:rPr lang="de-DE" dirty="0"/>
              <a:t>/ Silent </a:t>
            </a:r>
            <a:r>
              <a:rPr lang="de-DE" dirty="0" err="1"/>
              <a:t>Discussion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70130018" name="Inhaltsplatzhalter 1"/>
          <p:cNvSpPr>
            <a:spLocks noGrp="1"/>
          </p:cNvSpPr>
          <p:nvPr>
            <p:ph idx="1"/>
          </p:nvPr>
        </p:nvSpPr>
        <p:spPr bwMode="auto">
          <a:xfrm>
            <a:off x="431799" y="1509184"/>
            <a:ext cx="10752765" cy="3937001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de-DE" dirty="0"/>
              <a:t>Diskussionsfelder ausgelegt mit je einer Frage</a:t>
            </a:r>
            <a:endParaRPr dirty="0"/>
          </a:p>
          <a:p>
            <a:pPr>
              <a:defRPr/>
            </a:pPr>
            <a:r>
              <a:rPr lang="de-DE" dirty="0"/>
              <a:t>Gedanken, Wissen, Überlegungen, Erfahrungen usw. zu dieser Frage auf den Plakaten schreiben</a:t>
            </a:r>
            <a:endParaRPr dirty="0"/>
          </a:p>
          <a:p>
            <a:pPr>
              <a:defRPr/>
            </a:pPr>
            <a:r>
              <a:rPr lang="de-DE" dirty="0"/>
              <a:t>In Stichworten, Sätzen, kleinen Zeichnungen </a:t>
            </a:r>
            <a:endParaRPr dirty="0"/>
          </a:p>
          <a:p>
            <a:pPr>
              <a:defRPr/>
            </a:pPr>
            <a:r>
              <a:rPr lang="de-DE" b="1" dirty="0"/>
              <a:t>Die wichtigste Regel: während des Schreibens nicht miteinander sprechen</a:t>
            </a:r>
            <a:endParaRPr dirty="0"/>
          </a:p>
          <a:p>
            <a:pPr lvl="1">
              <a:defRPr/>
            </a:pPr>
            <a:r>
              <a:rPr lang="de-DE" dirty="0"/>
              <a:t>Gedanken rein schriftlich austauschen, ergänzen, korrigieren, usw.</a:t>
            </a:r>
            <a:endParaRPr dirty="0"/>
          </a:p>
          <a:p>
            <a:pPr>
              <a:defRPr/>
            </a:pPr>
            <a:r>
              <a:rPr lang="de-DE" dirty="0"/>
              <a:t>Kommentiert die Einträge der anderen, indem ihr euch mit Linien o. ä. drauf bezieht</a:t>
            </a:r>
            <a:endParaRPr dirty="0"/>
          </a:p>
          <a:p>
            <a:pPr>
              <a:defRPr/>
            </a:pPr>
            <a:r>
              <a:rPr lang="de-DE" dirty="0"/>
              <a:t>Freies bewegen und wechseln zwischen den Plakaten</a:t>
            </a:r>
            <a:endParaRPr dirty="0"/>
          </a:p>
          <a:p>
            <a:pPr marL="0" indent="0">
              <a:buNone/>
              <a:defRPr/>
            </a:pPr>
            <a:endParaRPr lang="de-DE" dirty="0"/>
          </a:p>
        </p:txBody>
      </p:sp>
      <p:sp>
        <p:nvSpPr>
          <p:cNvPr id="1449392655" name="Foliennummernplatzhalter 2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449650F-E03B-624E-B2AD-4F9591B58B11}" type="slidenum">
              <a:rPr lang="de-DE"/>
              <a:t>2</a:t>
            </a:fld>
            <a:endParaRPr lang="de-DE"/>
          </a:p>
        </p:txBody>
      </p:sp>
      <p:sp>
        <p:nvSpPr>
          <p:cNvPr id="908999367" name="Titel 3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Silent Discussion 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1148259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62154419" name="Inhaltsplatzhalter 1"/>
          <p:cNvSpPr>
            <a:spLocks noGrp="1"/>
          </p:cNvSpPr>
          <p:nvPr>
            <p:ph idx="1"/>
          </p:nvPr>
        </p:nvSpPr>
        <p:spPr bwMode="auto">
          <a:xfrm>
            <a:off x="431799" y="1509182"/>
            <a:ext cx="11328400" cy="3937001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de-DE" sz="2400" dirty="0"/>
              <a:t>Abhängigkeit von KI-Systemen vermeiden</a:t>
            </a:r>
            <a:endParaRPr dirty="0"/>
          </a:p>
          <a:p>
            <a:pPr lvl="1">
              <a:defRPr/>
            </a:pPr>
            <a:r>
              <a:rPr lang="de-DE" sz="2400" dirty="0"/>
              <a:t>Kompetenzaufbau, Autonomieförderung, soziale Interaktion erhalten</a:t>
            </a:r>
            <a:endParaRPr dirty="0"/>
          </a:p>
          <a:p>
            <a:pPr>
              <a:defRPr/>
            </a:pPr>
            <a:r>
              <a:rPr lang="de-DE" sz="2400" dirty="0"/>
              <a:t>Ethische Fragen und Nachhaltigkeit der KI-Systeme</a:t>
            </a:r>
            <a:endParaRPr dirty="0"/>
          </a:p>
          <a:p>
            <a:pPr lvl="1">
              <a:spcBef>
                <a:spcPts val="1600"/>
              </a:spcBef>
              <a:defRPr/>
            </a:pPr>
            <a:r>
              <a:rPr lang="de-DE" sz="2400" dirty="0"/>
              <a:t>Verzerrung in den Daten </a:t>
            </a:r>
            <a:endParaRPr dirty="0"/>
          </a:p>
          <a:p>
            <a:pPr lvl="1">
              <a:spcBef>
                <a:spcPts val="1600"/>
              </a:spcBef>
              <a:defRPr/>
            </a:pPr>
            <a:r>
              <a:rPr lang="de-DE" sz="2400" dirty="0"/>
              <a:t>Immenser Energieverbrauch der Systeme</a:t>
            </a:r>
            <a:endParaRPr dirty="0"/>
          </a:p>
          <a:p>
            <a:pPr lvl="1">
              <a:spcBef>
                <a:spcPts val="1600"/>
              </a:spcBef>
              <a:defRPr/>
            </a:pPr>
            <a:r>
              <a:rPr lang="de-DE" sz="2400" dirty="0"/>
              <a:t>Macht &amp; politische Hintergründe der Tech-Firmen</a:t>
            </a:r>
            <a:endParaRPr dirty="0"/>
          </a:p>
          <a:p>
            <a:pPr lvl="1">
              <a:spcBef>
                <a:spcPts val="1600"/>
              </a:spcBef>
              <a:defRPr/>
            </a:pPr>
            <a:r>
              <a:rPr lang="de-DE" sz="2400" dirty="0"/>
              <a:t>Trainingsprozesse der KI-Systeme, z. B. unerlaubte Verwendung urheberrechtlich geschützten Materials</a:t>
            </a:r>
            <a:endParaRPr dirty="0"/>
          </a:p>
        </p:txBody>
      </p:sp>
      <p:sp>
        <p:nvSpPr>
          <p:cNvPr id="723640687" name="Foliennummernplatzhalter 2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defTabSz="609585">
              <a:defRPr/>
            </a:pPr>
            <a:fld id="{3449650F-E03B-624E-B2AD-4F9591B58B11}" type="slidenum">
              <a:rPr lang="de-DE">
                <a:solidFill>
                  <a:srgbClr val="333333"/>
                </a:solidFill>
                <a:latin typeface="TheSans UHH"/>
                <a:cs typeface="Arial"/>
              </a:rPr>
              <a:t>3</a:t>
            </a:fld>
            <a:endParaRPr lang="de-DE">
              <a:solidFill>
                <a:srgbClr val="333333"/>
              </a:solidFill>
              <a:latin typeface="TheSans UHH"/>
              <a:cs typeface="Arial"/>
            </a:endParaRPr>
          </a:p>
        </p:txBody>
      </p:sp>
      <p:sp>
        <p:nvSpPr>
          <p:cNvPr id="987089703" name="Titel 3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 dirty="0"/>
              <a:t>Weitere Themenfelder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theme/theme1.xml><?xml version="1.0" encoding="utf-8"?>
<a:theme xmlns:a="http://schemas.openxmlformats.org/drawingml/2006/main" name="Benutzerdefiniertes Design">
  <a:themeElements>
    <a:clrScheme name="Benutzerdefiniert 6">
      <a:dk1>
        <a:srgbClr val="333333"/>
      </a:dk1>
      <a:lt1>
        <a:srgbClr val="FFFFFF"/>
      </a:lt1>
      <a:dk2>
        <a:srgbClr val="0271BB"/>
      </a:dk2>
      <a:lt2>
        <a:srgbClr val="F0F3F6"/>
      </a:lt2>
      <a:accent1>
        <a:srgbClr val="E2001A"/>
      </a:accent1>
      <a:accent2>
        <a:srgbClr val="0271BB"/>
      </a:accent2>
      <a:accent3>
        <a:srgbClr val="3B515B"/>
      </a:accent3>
      <a:accent4>
        <a:srgbClr val="F07F8C"/>
      </a:accent4>
      <a:accent5>
        <a:srgbClr val="80B8DD"/>
      </a:accent5>
      <a:accent6>
        <a:srgbClr val="9DA8AD"/>
      </a:accent6>
      <a:hlink>
        <a:srgbClr val="0271BB"/>
      </a:hlink>
      <a:folHlink>
        <a:srgbClr val="80B8DD"/>
      </a:folHlink>
    </a:clrScheme>
    <a:fontScheme name="Benutzerdefiniert 19">
      <a:majorFont>
        <a:latin typeface="TheSans UHH"/>
        <a:ea typeface="Arial"/>
        <a:cs typeface="Arial"/>
      </a:majorFont>
      <a:minorFont>
        <a:latin typeface="TheSans UHH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prstGeom prst="rect">
          <a:avLst/>
        </a:prstGeom>
        <a:solidFill>
          <a:schemeClr val="accent2"/>
        </a:solidFill>
        <a:ln>
          <a:noFill/>
        </a:ln>
      </a:spPr>
      <a:bodyPr/>
      <a:lstStyle/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auto">
        <a:prstGeom prst="rect">
          <a:avLst/>
        </a:prstGeom>
        <a:ln w="28575">
          <a:solidFill>
            <a:schemeClr val="accent3">
              <a:lumMod val="20000"/>
              <a:lumOff val="80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auto">
        <a:prstGeom prst="rect">
          <a:avLst/>
        </a:prstGeom>
        <a:noFill/>
      </a:spPr>
      <a:bodyPr/>
      <a:lstStyle/>
    </a:txDef>
  </a:objectDefaults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Arial"/>
        <a:cs typeface="Arial"/>
      </a:majorFont>
      <a:minorFont>
        <a:latin typeface="Aptos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 bwMode="auto"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207</Words>
  <Application>Microsoft Macintosh PowerPoint</Application>
  <PresentationFormat>Breitbild</PresentationFormat>
  <Paragraphs>30</Paragraphs>
  <Slides>3</Slides>
  <Notes>3</Notes>
  <HiddenSlides>1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9" baseType="lpstr">
      <vt:lpstr>Aptos</vt:lpstr>
      <vt:lpstr>Arial</vt:lpstr>
      <vt:lpstr>TheSans UHH</vt:lpstr>
      <vt:lpstr>TheSans UHH SemiLight Caps</vt:lpstr>
      <vt:lpstr>Wingdings</vt:lpstr>
      <vt:lpstr>Benutzerdefiniertes Design</vt:lpstr>
      <vt:lpstr>Infofolie zu der Methode: Diskussion/ Silent Discussion</vt:lpstr>
      <vt:lpstr>Silent Discussion </vt:lpstr>
      <vt:lpstr>Weitere Themenfelder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Felicitas John</dc:creator>
  <cp:lastModifiedBy>Felicitas John</cp:lastModifiedBy>
  <cp:revision>43</cp:revision>
  <dcterms:created xsi:type="dcterms:W3CDTF">2026-05-12T10:44:41Z</dcterms:created>
  <dcterms:modified xsi:type="dcterms:W3CDTF">2026-06-13T10:29:57Z</dcterms:modified>
</cp:coreProperties>
</file>